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</p:sldMasterIdLst>
  <p:notesMasterIdLst>
    <p:notesMasterId r:id="rId26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4800"/>
              <a:buFont typeface="Arimo"/>
              <a:buNone/>
              <a:defRPr sz="32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Noto Sans Symbols"/>
              <a:buNone/>
              <a:defRPr sz="2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Arial"/>
              <a:buNone/>
              <a:defRPr sz="2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 rot="5400000">
            <a:off x="1979612" y="-541338"/>
            <a:ext cx="51847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1pPr>
            <a:lvl2pPr marL="914400" lvl="1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2pPr>
            <a:lvl3pPr marL="1371600" lvl="2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3pPr>
            <a:lvl4pPr marL="1828800" lvl="3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4pPr>
            <a:lvl5pPr marL="2286000" lvl="4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5pPr>
            <a:lvl6pPr marL="2743200" lvl="5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6pPr>
            <a:lvl7pPr marL="3200400" lvl="6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7pPr>
            <a:lvl8pPr marL="3657600" lvl="7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8pPr>
            <a:lvl9pPr marL="4114800" lvl="8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 rot="5400000">
            <a:off x="4741863" y="2220912"/>
            <a:ext cx="583247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 rot="5400000">
            <a:off x="550863" y="239713"/>
            <a:ext cx="583247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1pPr>
            <a:lvl2pPr marL="914400" lvl="1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2pPr>
            <a:lvl3pPr marL="1371600" lvl="2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3pPr>
            <a:lvl4pPr marL="1828800" lvl="3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4pPr>
            <a:lvl5pPr marL="2286000" lvl="4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5pPr>
            <a:lvl6pPr marL="2743200" lvl="5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6pPr>
            <a:lvl7pPr marL="3200400" lvl="6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7pPr>
            <a:lvl8pPr marL="3657600" lvl="7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8pPr>
            <a:lvl9pPr marL="4114800" lvl="8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BLANK 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619250" y="2693988"/>
            <a:ext cx="5903913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6156325" y="4365625"/>
            <a:ext cx="277177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mo"/>
              <a:buNone/>
              <a:defRPr sz="1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1pPr>
            <a:lvl2pPr marL="914400" lvl="1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2pPr>
            <a:lvl3pPr marL="1371600" lvl="2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3pPr>
            <a:lvl4pPr marL="1828800" lvl="3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4pPr>
            <a:lvl5pPr marL="2286000" lvl="4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5pPr>
            <a:lvl6pPr marL="2743200" lvl="5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6pPr>
            <a:lvl7pPr marL="3200400" lvl="6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7pPr>
            <a:lvl8pPr marL="3657600" lvl="7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8pPr>
            <a:lvl9pPr marL="4114800" lvl="8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4038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algn="l"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4200"/>
              <a:buChar char="•"/>
              <a:defRPr sz="2800"/>
            </a:lvl1pPr>
            <a:lvl2pPr marL="914400" lvl="1" indent="-4572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Char char="•"/>
              <a:defRPr sz="2400"/>
            </a:lvl2pPr>
            <a:lvl3pPr marL="1371600" lvl="2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Char char="•"/>
              <a:defRPr sz="2000"/>
            </a:lvl3pPr>
            <a:lvl4pPr marL="1828800" lvl="3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4pPr>
            <a:lvl5pPr marL="2286000" lvl="4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5pPr>
            <a:lvl6pPr marL="2743200" lvl="5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6pPr>
            <a:lvl7pPr marL="3200400" lvl="6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7pPr>
            <a:lvl8pPr marL="3657600" lvl="7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8pPr>
            <a:lvl9pPr marL="4114800" lvl="8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648200" y="981075"/>
            <a:ext cx="4038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95300" algn="l"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4200"/>
              <a:buChar char="•"/>
              <a:defRPr sz="2800"/>
            </a:lvl1pPr>
            <a:lvl2pPr marL="914400" lvl="1" indent="-4572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Char char="•"/>
              <a:defRPr sz="2400"/>
            </a:lvl2pPr>
            <a:lvl3pPr marL="1371600" lvl="2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Char char="•"/>
              <a:defRPr sz="2000"/>
            </a:lvl3pPr>
            <a:lvl4pPr marL="1828800" lvl="3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4pPr>
            <a:lvl5pPr marL="2286000" lvl="4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5pPr>
            <a:lvl6pPr marL="2743200" lvl="5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6pPr>
            <a:lvl7pPr marL="3200400" lvl="6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7pPr>
            <a:lvl8pPr marL="3657600" lvl="7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8pPr>
            <a:lvl9pPr marL="4114800" lvl="8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Char char="•"/>
              <a:defRPr sz="2400"/>
            </a:lvl1pPr>
            <a:lvl2pPr marL="914400" lvl="1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2pPr>
            <a:lvl3pPr marL="1371600" lvl="2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Arial"/>
              <a:buChar char="•"/>
              <a:defRPr sz="1800"/>
            </a:lvl3pPr>
            <a:lvl4pPr marL="1828800" lvl="3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4pPr>
            <a:lvl5pPr marL="2286000" lvl="4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5pPr>
            <a:lvl6pPr marL="2743200" lvl="5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6pPr>
            <a:lvl7pPr marL="3200400" lvl="6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7pPr>
            <a:lvl8pPr marL="3657600" lvl="7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8pPr>
            <a:lvl9pPr marL="4114800" lvl="8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Char char="•"/>
              <a:defRPr sz="2400"/>
            </a:lvl1pPr>
            <a:lvl2pPr marL="914400" lvl="1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2pPr>
            <a:lvl3pPr marL="1371600" lvl="2" indent="-400050" algn="l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Arial"/>
              <a:buChar char="•"/>
              <a:defRPr sz="1800"/>
            </a:lvl3pPr>
            <a:lvl4pPr marL="1828800" lvl="3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4pPr>
            <a:lvl5pPr marL="2286000" lvl="4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5pPr>
            <a:lvl6pPr marL="2743200" lvl="5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6pPr>
            <a:lvl7pPr marL="3200400" lvl="6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7pPr>
            <a:lvl8pPr marL="3657600" lvl="7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8pPr>
            <a:lvl9pPr marL="4114800" lvl="8" indent="-381000" algn="l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33400" algn="l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4800"/>
              <a:buChar char="•"/>
              <a:defRPr sz="3200"/>
            </a:lvl1pPr>
            <a:lvl2pPr marL="914400" lvl="1" indent="-495300" algn="l"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4200"/>
              <a:buChar char="•"/>
              <a:defRPr sz="2800"/>
            </a:lvl2pPr>
            <a:lvl3pPr marL="1371600" lvl="2" indent="-45720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Arial"/>
              <a:buChar char="•"/>
              <a:defRPr sz="2400"/>
            </a:lvl3pPr>
            <a:lvl4pPr marL="1828800" lvl="3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4pPr>
            <a:lvl5pPr marL="2286000" lvl="4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5pPr>
            <a:lvl6pPr marL="2743200" lvl="5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6pPr>
            <a:lvl7pPr marL="3200400" lvl="6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7pPr>
            <a:lvl8pPr marL="3657600" lvl="7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8pPr>
            <a:lvl9pPr marL="4114800" lvl="8" indent="-41910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135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79387" y="293687"/>
            <a:ext cx="8785225" cy="6159500"/>
          </a:xfrm>
          <a:prstGeom prst="roundRect">
            <a:avLst>
              <a:gd name="adj" fmla="val 1024"/>
            </a:avLst>
          </a:prstGeom>
          <a:solidFill>
            <a:schemeClr val="accent1">
              <a:alpha val="79607"/>
            </a:schemeClr>
          </a:solidFill>
          <a:ln w="57150" cap="flat" cmpd="sng">
            <a:solidFill>
              <a:srgbClr val="66CCFF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/>
        </p:nvSpPr>
        <p:spPr>
          <a:xfrm>
            <a:off x="2735262" y="5149850"/>
            <a:ext cx="3671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33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99FF33"/>
                </a:solidFill>
                <a:latin typeface="Arial"/>
                <a:ea typeface="Arial"/>
                <a:cs typeface="Arial"/>
                <a:sym typeface="Arial"/>
              </a:rPr>
              <a:t>Просмотр</a:t>
            </a:r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2843212" y="4797425"/>
            <a:ext cx="3457575" cy="93662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mo"/>
              <a:buChar char="•"/>
              <a:defRPr sz="2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Noto Sans Symbols"/>
              <a:buChar char="•"/>
              <a:defRPr sz="18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28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  <a:defRPr sz="14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 descr="подс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6092825"/>
            <a:ext cx="928687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descr="тр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375" y="6143625"/>
            <a:ext cx="18827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 descr="тр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50" y="6143625"/>
            <a:ext cx="18827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descr="тр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62" y="6143625"/>
            <a:ext cx="1882775" cy="71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5"/>
          <p:cNvGrpSpPr/>
          <p:nvPr/>
        </p:nvGrpSpPr>
        <p:grpSpPr>
          <a:xfrm>
            <a:off x="-571499" y="-1"/>
            <a:ext cx="10144125" cy="7035801"/>
            <a:chOff x="142845" y="3143246"/>
            <a:chExt cx="9001155" cy="7035593"/>
          </a:xfrm>
        </p:grpSpPr>
        <p:sp>
          <p:nvSpPr>
            <p:cNvPr id="166" name="Google Shape;166;p25"/>
            <p:cNvSpPr/>
            <p:nvPr/>
          </p:nvSpPr>
          <p:spPr>
            <a:xfrm rot="-5400000">
              <a:off x="1170834" y="2419785"/>
              <a:ext cx="6883197" cy="8634911"/>
            </a:xfrm>
            <a:custGeom>
              <a:avLst/>
              <a:gdLst/>
              <a:ahLst/>
              <a:cxnLst/>
              <a:rect l="l" t="t" r="r" b="b"/>
              <a:pathLst>
                <a:path w="6883197" h="8634911" extrusionOk="0">
                  <a:moveTo>
                    <a:pt x="3821601" y="26399"/>
                  </a:moveTo>
                  <a:lnTo>
                    <a:pt x="3821601" y="26399"/>
                  </a:lnTo>
                  <a:cubicBezTo>
                    <a:pt x="4667359" y="144268"/>
                    <a:pt x="5448930" y="651559"/>
                    <a:pt x="6014192" y="1449533"/>
                  </a:cubicBezTo>
                  <a:cubicBezTo>
                    <a:pt x="6579454" y="2247507"/>
                    <a:pt x="6889188" y="3280801"/>
                    <a:pt x="6883109" y="4348298"/>
                  </a:cubicBezTo>
                  <a:cubicBezTo>
                    <a:pt x="6877030" y="5415795"/>
                    <a:pt x="6555559" y="6443432"/>
                    <a:pt x="5981268" y="7231193"/>
                  </a:cubicBezTo>
                  <a:cubicBezTo>
                    <a:pt x="5406976" y="8018955"/>
                    <a:pt x="4619707" y="8512186"/>
                    <a:pt x="3772692" y="8614886"/>
                  </a:cubicBezTo>
                  <a:lnTo>
                    <a:pt x="3441599" y="4317456"/>
                  </a:lnTo>
                  <a:close/>
                </a:path>
                <a:path w="6883197" h="8634911" fill="none" extrusionOk="0">
                  <a:moveTo>
                    <a:pt x="3821601" y="26399"/>
                  </a:moveTo>
                  <a:lnTo>
                    <a:pt x="3821601" y="26399"/>
                  </a:lnTo>
                  <a:cubicBezTo>
                    <a:pt x="4667359" y="144268"/>
                    <a:pt x="5448930" y="651559"/>
                    <a:pt x="6014192" y="1449533"/>
                  </a:cubicBezTo>
                  <a:cubicBezTo>
                    <a:pt x="6579454" y="2247507"/>
                    <a:pt x="6889188" y="3280801"/>
                    <a:pt x="6883109" y="4348298"/>
                  </a:cubicBezTo>
                  <a:cubicBezTo>
                    <a:pt x="6877030" y="5415795"/>
                    <a:pt x="6555559" y="6443432"/>
                    <a:pt x="5981268" y="7231193"/>
                  </a:cubicBezTo>
                  <a:cubicBezTo>
                    <a:pt x="5406976" y="8018955"/>
                    <a:pt x="4619707" y="8512186"/>
                    <a:pt x="3772692" y="8614886"/>
                  </a:cubicBezTo>
                </a:path>
              </a:pathLst>
            </a:custGeom>
            <a:noFill/>
            <a:ln w="762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25"/>
            <p:cNvGrpSpPr/>
            <p:nvPr/>
          </p:nvGrpSpPr>
          <p:grpSpPr>
            <a:xfrm>
              <a:off x="142845" y="3143246"/>
              <a:ext cx="9001155" cy="7035593"/>
              <a:chOff x="142845" y="3143246"/>
              <a:chExt cx="9001155" cy="7035593"/>
            </a:xfrm>
          </p:grpSpPr>
          <p:sp>
            <p:nvSpPr>
              <p:cNvPr id="168" name="Google Shape;168;p25"/>
              <p:cNvSpPr/>
              <p:nvPr/>
            </p:nvSpPr>
            <p:spPr>
              <a:xfrm rot="-5400000">
                <a:off x="1196859" y="2517651"/>
                <a:ext cx="6821285" cy="8501091"/>
              </a:xfrm>
              <a:custGeom>
                <a:avLst/>
                <a:gdLst/>
                <a:ahLst/>
                <a:cxnLst/>
                <a:rect l="l" t="t" r="r" b="b"/>
                <a:pathLst>
                  <a:path w="6821285" h="8501091" extrusionOk="0">
                    <a:moveTo>
                      <a:pt x="3784786" y="25653"/>
                    </a:moveTo>
                    <a:lnTo>
                      <a:pt x="3784786" y="25653"/>
                    </a:lnTo>
                    <a:cubicBezTo>
                      <a:pt x="4611029" y="139296"/>
                      <a:pt x="5376094" y="625562"/>
                      <a:pt x="5935060" y="1392342"/>
                    </a:cubicBezTo>
                    <a:cubicBezTo>
                      <a:pt x="6494026" y="2159122"/>
                      <a:pt x="6809223" y="3154738"/>
                      <a:pt x="6820946" y="4190601"/>
                    </a:cubicBezTo>
                    <a:cubicBezTo>
                      <a:pt x="6832669" y="5226465"/>
                      <a:pt x="6540128" y="6232763"/>
                      <a:pt x="5998737" y="7018884"/>
                    </a:cubicBezTo>
                    <a:cubicBezTo>
                      <a:pt x="5457345" y="7805005"/>
                      <a:pt x="4703589" y="8317968"/>
                      <a:pt x="3880245" y="8460608"/>
                    </a:cubicBezTo>
                    <a:lnTo>
                      <a:pt x="3410643" y="4250546"/>
                    </a:lnTo>
                    <a:close/>
                  </a:path>
                  <a:path w="6821285" h="8501091" fill="none" extrusionOk="0">
                    <a:moveTo>
                      <a:pt x="3784786" y="25653"/>
                    </a:moveTo>
                    <a:lnTo>
                      <a:pt x="3784786" y="25653"/>
                    </a:lnTo>
                    <a:cubicBezTo>
                      <a:pt x="4611029" y="139296"/>
                      <a:pt x="5376094" y="625562"/>
                      <a:pt x="5935060" y="1392342"/>
                    </a:cubicBezTo>
                    <a:cubicBezTo>
                      <a:pt x="6494026" y="2159122"/>
                      <a:pt x="6809223" y="3154738"/>
                      <a:pt x="6820946" y="4190601"/>
                    </a:cubicBezTo>
                    <a:cubicBezTo>
                      <a:pt x="6832669" y="5226465"/>
                      <a:pt x="6540128" y="6232763"/>
                      <a:pt x="5998737" y="7018884"/>
                    </a:cubicBezTo>
                    <a:cubicBezTo>
                      <a:pt x="5457345" y="7805005"/>
                      <a:pt x="4703589" y="8317968"/>
                      <a:pt x="3880245" y="8460608"/>
                    </a:cubicBezTo>
                  </a:path>
                </a:pathLst>
              </a:custGeom>
              <a:noFill/>
              <a:ln w="7620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9" name="Google Shape;169;p25"/>
              <p:cNvGrpSpPr/>
              <p:nvPr/>
            </p:nvGrpSpPr>
            <p:grpSpPr>
              <a:xfrm>
                <a:off x="142845" y="3143246"/>
                <a:ext cx="9001155" cy="7035593"/>
                <a:chOff x="142845" y="3143246"/>
                <a:chExt cx="9001155" cy="7035593"/>
              </a:xfrm>
            </p:grpSpPr>
            <p:grpSp>
              <p:nvGrpSpPr>
                <p:cNvPr id="170" name="Google Shape;170;p25"/>
                <p:cNvGrpSpPr/>
                <p:nvPr/>
              </p:nvGrpSpPr>
              <p:grpSpPr>
                <a:xfrm>
                  <a:off x="142845" y="3143246"/>
                  <a:ext cx="9001155" cy="7035592"/>
                  <a:chOff x="142845" y="3143246"/>
                  <a:chExt cx="9001155" cy="7035592"/>
                </a:xfrm>
              </p:grpSpPr>
              <p:sp>
                <p:nvSpPr>
                  <p:cNvPr id="171" name="Google Shape;171;p25"/>
                  <p:cNvSpPr/>
                  <p:nvPr/>
                </p:nvSpPr>
                <p:spPr>
                  <a:xfrm rot="-5400000">
                    <a:off x="1201824" y="2084267"/>
                    <a:ext cx="6883197" cy="9001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3197" h="9001155" extrusionOk="0">
                        <a:moveTo>
                          <a:pt x="3837510" y="29878"/>
                        </a:moveTo>
                        <a:lnTo>
                          <a:pt x="3837510" y="29878"/>
                        </a:lnTo>
                        <a:cubicBezTo>
                          <a:pt x="4680259" y="157503"/>
                          <a:pt x="5457864" y="688229"/>
                          <a:pt x="6019841" y="1519346"/>
                        </a:cubicBezTo>
                        <a:cubicBezTo>
                          <a:pt x="6581818" y="2350464"/>
                          <a:pt x="6889414" y="3424664"/>
                          <a:pt x="6883102" y="4534061"/>
                        </a:cubicBezTo>
                        <a:cubicBezTo>
                          <a:pt x="6876790" y="5643458"/>
                          <a:pt x="6557006" y="6711553"/>
                          <a:pt x="5985635" y="7531645"/>
                        </a:cubicBezTo>
                        <a:cubicBezTo>
                          <a:pt x="5414264" y="8351736"/>
                          <a:pt x="4630705" y="8867272"/>
                          <a:pt x="3786598" y="8978486"/>
                        </a:cubicBezTo>
                        <a:lnTo>
                          <a:pt x="3441599" y="4500578"/>
                        </a:lnTo>
                        <a:close/>
                      </a:path>
                      <a:path w="6883197" h="9001155" fill="none" extrusionOk="0">
                        <a:moveTo>
                          <a:pt x="3837510" y="29878"/>
                        </a:moveTo>
                        <a:lnTo>
                          <a:pt x="3837510" y="29878"/>
                        </a:lnTo>
                        <a:cubicBezTo>
                          <a:pt x="4680259" y="157503"/>
                          <a:pt x="5457864" y="688229"/>
                          <a:pt x="6019841" y="1519346"/>
                        </a:cubicBezTo>
                        <a:cubicBezTo>
                          <a:pt x="6581818" y="2350464"/>
                          <a:pt x="6889414" y="3424664"/>
                          <a:pt x="6883102" y="4534061"/>
                        </a:cubicBezTo>
                        <a:cubicBezTo>
                          <a:pt x="6876790" y="5643458"/>
                          <a:pt x="6557006" y="6711553"/>
                          <a:pt x="5985635" y="7531645"/>
                        </a:cubicBezTo>
                        <a:cubicBezTo>
                          <a:pt x="5414264" y="8351736"/>
                          <a:pt x="4630705" y="8867272"/>
                          <a:pt x="3786598" y="897848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25"/>
                  <p:cNvSpPr/>
                  <p:nvPr/>
                </p:nvSpPr>
                <p:spPr>
                  <a:xfrm rot="-5400000">
                    <a:off x="1201824" y="2227543"/>
                    <a:ext cx="6883197" cy="885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3197" h="8857475" extrusionOk="0">
                        <a:moveTo>
                          <a:pt x="3825188" y="27594"/>
                        </a:moveTo>
                        <a:lnTo>
                          <a:pt x="3825188" y="27594"/>
                        </a:lnTo>
                        <a:cubicBezTo>
                          <a:pt x="4669812" y="149494"/>
                          <a:pt x="5450118" y="669794"/>
                          <a:pt x="6014580" y="1487457"/>
                        </a:cubicBezTo>
                        <a:cubicBezTo>
                          <a:pt x="6579042" y="2305120"/>
                          <a:pt x="6888594" y="3363557"/>
                          <a:pt x="6883125" y="4457234"/>
                        </a:cubicBezTo>
                        <a:cubicBezTo>
                          <a:pt x="6877657" y="5550910"/>
                          <a:pt x="6557546" y="6604134"/>
                          <a:pt x="5984954" y="7412382"/>
                        </a:cubicBezTo>
                        <a:cubicBezTo>
                          <a:pt x="5412362" y="8220630"/>
                          <a:pt x="4626917" y="8727965"/>
                          <a:pt x="3781144" y="8835869"/>
                        </a:cubicBezTo>
                        <a:lnTo>
                          <a:pt x="3441599" y="4428738"/>
                        </a:lnTo>
                        <a:close/>
                      </a:path>
                      <a:path w="6883197" h="8857475" fill="none" extrusionOk="0">
                        <a:moveTo>
                          <a:pt x="3825188" y="27594"/>
                        </a:moveTo>
                        <a:lnTo>
                          <a:pt x="3825188" y="27594"/>
                        </a:lnTo>
                        <a:cubicBezTo>
                          <a:pt x="4669812" y="149494"/>
                          <a:pt x="5450118" y="669794"/>
                          <a:pt x="6014580" y="1487457"/>
                        </a:cubicBezTo>
                        <a:cubicBezTo>
                          <a:pt x="6579042" y="2305120"/>
                          <a:pt x="6888594" y="3363557"/>
                          <a:pt x="6883125" y="4457234"/>
                        </a:cubicBezTo>
                        <a:cubicBezTo>
                          <a:pt x="6877657" y="5550910"/>
                          <a:pt x="6557546" y="6604134"/>
                          <a:pt x="5984954" y="7412382"/>
                        </a:cubicBezTo>
                        <a:cubicBezTo>
                          <a:pt x="5412362" y="8220630"/>
                          <a:pt x="4626917" y="8727965"/>
                          <a:pt x="3781144" y="883586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C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25"/>
                  <p:cNvSpPr/>
                  <p:nvPr/>
                </p:nvSpPr>
                <p:spPr>
                  <a:xfrm rot="-5400000">
                    <a:off x="1197597" y="2312728"/>
                    <a:ext cx="6883197" cy="88490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3197" h="8849024" extrusionOk="0">
                        <a:moveTo>
                          <a:pt x="3830905" y="28398"/>
                        </a:moveTo>
                        <a:lnTo>
                          <a:pt x="3830905" y="28398"/>
                        </a:lnTo>
                        <a:cubicBezTo>
                          <a:pt x="4666168" y="150650"/>
                          <a:pt x="5438318" y="662205"/>
                          <a:pt x="6000482" y="1465760"/>
                        </a:cubicBezTo>
                        <a:cubicBezTo>
                          <a:pt x="6562646" y="2269314"/>
                          <a:pt x="6876769" y="3310471"/>
                          <a:pt x="6883100" y="4391190"/>
                        </a:cubicBezTo>
                        <a:cubicBezTo>
                          <a:pt x="6889431" y="5471910"/>
                          <a:pt x="6587542" y="6519031"/>
                          <a:pt x="6034856" y="7333380"/>
                        </a:cubicBezTo>
                        <a:cubicBezTo>
                          <a:pt x="5482169" y="8147728"/>
                          <a:pt x="4716100" y="8674177"/>
                          <a:pt x="3882364" y="8812588"/>
                        </a:cubicBezTo>
                        <a:lnTo>
                          <a:pt x="3441599" y="4424512"/>
                        </a:lnTo>
                        <a:close/>
                      </a:path>
                      <a:path w="6883197" h="8849024" fill="none" extrusionOk="0">
                        <a:moveTo>
                          <a:pt x="3830905" y="28398"/>
                        </a:moveTo>
                        <a:lnTo>
                          <a:pt x="3830905" y="28398"/>
                        </a:lnTo>
                        <a:cubicBezTo>
                          <a:pt x="4666168" y="150650"/>
                          <a:pt x="5438318" y="662205"/>
                          <a:pt x="6000482" y="1465760"/>
                        </a:cubicBezTo>
                        <a:cubicBezTo>
                          <a:pt x="6562646" y="2269314"/>
                          <a:pt x="6876769" y="3310471"/>
                          <a:pt x="6883100" y="4391190"/>
                        </a:cubicBezTo>
                        <a:cubicBezTo>
                          <a:pt x="6889431" y="5471910"/>
                          <a:pt x="6587542" y="6519031"/>
                          <a:pt x="6034856" y="7333380"/>
                        </a:cubicBezTo>
                        <a:cubicBezTo>
                          <a:pt x="5482169" y="8147728"/>
                          <a:pt x="4716100" y="8674177"/>
                          <a:pt x="3882364" y="88125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FFFF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25"/>
                  <p:cNvSpPr/>
                  <p:nvPr/>
                </p:nvSpPr>
                <p:spPr>
                  <a:xfrm rot="-5400000">
                    <a:off x="1232575" y="2625208"/>
                    <a:ext cx="6749850" cy="8357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9850" h="8357411" extrusionOk="0">
                        <a:moveTo>
                          <a:pt x="3742773" y="24895"/>
                        </a:moveTo>
                        <a:lnTo>
                          <a:pt x="3742773" y="24895"/>
                        </a:lnTo>
                        <a:cubicBezTo>
                          <a:pt x="4573050" y="137615"/>
                          <a:pt x="5340674" y="628050"/>
                          <a:pt x="5895976" y="1400577"/>
                        </a:cubicBezTo>
                        <a:cubicBezTo>
                          <a:pt x="6451277" y="2173103"/>
                          <a:pt x="6755656" y="3174022"/>
                          <a:pt x="6749766" y="4208176"/>
                        </a:cubicBezTo>
                        <a:cubicBezTo>
                          <a:pt x="6743875" y="5242330"/>
                          <a:pt x="6428124" y="6237834"/>
                          <a:pt x="5864077" y="7000586"/>
                        </a:cubicBezTo>
                        <a:cubicBezTo>
                          <a:pt x="5300030" y="7763338"/>
                          <a:pt x="4526895" y="8240319"/>
                          <a:pt x="3695417" y="8338527"/>
                        </a:cubicBezTo>
                        <a:lnTo>
                          <a:pt x="3374925" y="4178706"/>
                        </a:lnTo>
                        <a:close/>
                      </a:path>
                      <a:path w="6749850" h="8357411" fill="none" extrusionOk="0">
                        <a:moveTo>
                          <a:pt x="3742773" y="24895"/>
                        </a:moveTo>
                        <a:lnTo>
                          <a:pt x="3742773" y="24895"/>
                        </a:lnTo>
                        <a:cubicBezTo>
                          <a:pt x="4573050" y="137615"/>
                          <a:pt x="5340674" y="628050"/>
                          <a:pt x="5895976" y="1400577"/>
                        </a:cubicBezTo>
                        <a:cubicBezTo>
                          <a:pt x="6451277" y="2173103"/>
                          <a:pt x="6755656" y="3174022"/>
                          <a:pt x="6749766" y="4208176"/>
                        </a:cubicBezTo>
                        <a:cubicBezTo>
                          <a:pt x="6743875" y="5242330"/>
                          <a:pt x="6428124" y="6237834"/>
                          <a:pt x="5864077" y="7000586"/>
                        </a:cubicBezTo>
                        <a:cubicBezTo>
                          <a:pt x="5300030" y="7763338"/>
                          <a:pt x="4526895" y="8240319"/>
                          <a:pt x="3695417" y="8338527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70C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5" name="Google Shape;175;p25"/>
                <p:cNvSpPr/>
                <p:nvPr/>
              </p:nvSpPr>
              <p:spPr>
                <a:xfrm rot="-5400000">
                  <a:off x="1268998" y="2732062"/>
                  <a:ext cx="6678415" cy="8215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415" h="8215139" extrusionOk="0">
                      <a:moveTo>
                        <a:pt x="3700822" y="24157"/>
                      </a:moveTo>
                      <a:lnTo>
                        <a:pt x="3700822" y="24157"/>
                      </a:lnTo>
                      <a:cubicBezTo>
                        <a:pt x="4522753" y="134295"/>
                        <a:pt x="5282837" y="616113"/>
                        <a:pt x="5832746" y="1375583"/>
                      </a:cubicBezTo>
                      <a:cubicBezTo>
                        <a:pt x="6382654" y="2135054"/>
                        <a:pt x="6684128" y="3119338"/>
                        <a:pt x="6678334" y="4136354"/>
                      </a:cubicBezTo>
                      <a:cubicBezTo>
                        <a:pt x="6672540" y="5153371"/>
                        <a:pt x="6359881" y="6132361"/>
                        <a:pt x="5801374" y="6882276"/>
                      </a:cubicBezTo>
                      <a:cubicBezTo>
                        <a:pt x="5242866" y="7632192"/>
                        <a:pt x="4477367" y="8100858"/>
                        <a:pt x="3654261" y="8196816"/>
                      </a:cubicBezTo>
                      <a:lnTo>
                        <a:pt x="3339208" y="4107570"/>
                      </a:lnTo>
                      <a:close/>
                    </a:path>
                    <a:path w="6678415" h="8215139" fill="none" extrusionOk="0">
                      <a:moveTo>
                        <a:pt x="3700822" y="24157"/>
                      </a:moveTo>
                      <a:lnTo>
                        <a:pt x="3700822" y="24157"/>
                      </a:lnTo>
                      <a:cubicBezTo>
                        <a:pt x="4522753" y="134295"/>
                        <a:pt x="5282837" y="616113"/>
                        <a:pt x="5832746" y="1375583"/>
                      </a:cubicBezTo>
                      <a:cubicBezTo>
                        <a:pt x="6382654" y="2135054"/>
                        <a:pt x="6684128" y="3119338"/>
                        <a:pt x="6678334" y="4136354"/>
                      </a:cubicBezTo>
                      <a:cubicBezTo>
                        <a:pt x="6672540" y="5153371"/>
                        <a:pt x="6359881" y="6132361"/>
                        <a:pt x="5801374" y="6882276"/>
                      </a:cubicBezTo>
                      <a:cubicBezTo>
                        <a:pt x="5242866" y="7632192"/>
                        <a:pt x="4477367" y="8100858"/>
                        <a:pt x="3654261" y="819681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703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76" name="Google Shape;176;p25" descr="тр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тр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 descr="подс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312" y="5516562"/>
            <a:ext cx="928687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 descr="ромашка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40000">
            <a:off x="3729037" y="5764212"/>
            <a:ext cx="731837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 descr="бк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9700" y="6551612"/>
            <a:ext cx="381000" cy="3063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928687" y="2143125"/>
            <a:ext cx="73580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82" name="Google Shape;182;p25" descr="http://funforkids.ru/pictures/sport/sport011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5" descr="C:\Users\1\Desktop\sport01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850" y="3573462"/>
            <a:ext cx="3419475" cy="27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357187" y="428625"/>
            <a:ext cx="80010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2060"/>
              </a:buClr>
              <a:buSzPts val="4800"/>
            </a:pPr>
            <a:r>
              <a:rPr lang="ru-RU" sz="4400" b="1" dirty="0" smtClean="0"/>
              <a:t>«</a:t>
            </a:r>
            <a:r>
              <a:rPr lang="ru-RU" sz="4000" b="1" dirty="0" smtClean="0"/>
              <a:t>Формирование экологической культуры в целях физического воспитания".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imes New Roman"/>
              <a:buNone/>
            </a:pPr>
            <a:r>
              <a:rPr lang="en-US" sz="4000" b="1" i="0" u="none" dirty="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-US" sz="4000" b="1" i="0" u="none" dirty="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sz="4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rgbClr val="00206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siva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             </a:t>
            </a:r>
            <a:endParaRPr dirty="0"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275" y="7173912"/>
            <a:ext cx="3048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6250" y="68580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4182256" y="3777521"/>
            <a:ext cx="4557010" cy="161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2060"/>
              </a:buClr>
              <a:buSzPts val="1600"/>
            </a:pPr>
            <a:endParaRPr lang="ru-RU" sz="16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002060"/>
              </a:buClr>
              <a:buSzPts val="1600"/>
            </a:pPr>
            <a:endParaRPr lang="ru-RU" sz="1600" b="1" i="0" u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002060"/>
              </a:buClr>
              <a:buSzPts val="1600"/>
            </a:pPr>
            <a:r>
              <a:rPr lang="en-US" sz="1600" b="1" i="0" u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600" b="1" i="0" u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оспитатель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ОУ СОШ №12</a:t>
            </a:r>
            <a:endParaRPr lang="ru-RU" sz="1600" b="1" i="0" u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Распутько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Таисия Николаевна</a:t>
            </a:r>
            <a:endParaRPr dirty="0"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57687" y="7215187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/>
        </p:nvSpPr>
        <p:spPr>
          <a:xfrm>
            <a:off x="285750" y="465137"/>
            <a:ext cx="8143875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1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645" y="197842"/>
            <a:ext cx="809468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занятиях музыкой, ребята с воспитателями разучивали танцы и песни в соответствие с тематикой недели.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User\Downloads\IMG_8283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1484026"/>
            <a:ext cx="5372100" cy="3882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/>
        </p:nvSpPr>
        <p:spPr>
          <a:xfrm>
            <a:off x="642937" y="0"/>
            <a:ext cx="2786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29587" y="308144"/>
            <a:ext cx="7899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групповых занятий  ребята узнали много нового: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существуют виды спорта, спортивные нормативы. Что такое Олимпийские игры, узнали о лучших достижениях наших спортсменов и многое другое. </a:t>
            </a:r>
          </a:p>
        </p:txBody>
      </p:sp>
      <p:pic>
        <p:nvPicPr>
          <p:cNvPr id="18434" name="Picture 2" descr="C:\Users\User\Downloads\337d3748-78d3-46c4-ac1b-2a4a0f9d9cde_photo-resizer.ru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1873770"/>
            <a:ext cx="4362450" cy="3552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4754" y="126141"/>
            <a:ext cx="83345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Каждое утро в группах начиналось с зарядки под единую музыку и выполнялись единые для всего детского сада движения.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User\Downloads\dffc3ef6-7d91-458f-88ad-aef675f0c2b3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340" y="1519238"/>
            <a:ext cx="3057993" cy="3819525"/>
          </a:xfrm>
          <a:prstGeom prst="rect">
            <a:avLst/>
          </a:prstGeom>
          <a:noFill/>
        </p:spPr>
      </p:pic>
      <p:pic>
        <p:nvPicPr>
          <p:cNvPr id="16387" name="Picture 3" descr="C:\Users\User\Downloads\ca71e80b-94d3-4b85-be3e-d0f6bf1c1e2f_photo-resizer.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6674" y="1543050"/>
            <a:ext cx="2953063" cy="37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9785" y="-14896"/>
            <a:ext cx="85593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завершение недели, во дворе детского сада,  все группы станцевали заключительный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Флешмоб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стало кульминацией нашей тематической недели, на протяжение которой мы окунулись в удивительный мир спорта!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User\Downloads\DSC_0013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685" y="1918741"/>
            <a:ext cx="2968053" cy="3792511"/>
          </a:xfrm>
          <a:prstGeom prst="rect">
            <a:avLst/>
          </a:prstGeom>
          <a:noFill/>
        </p:spPr>
      </p:pic>
      <p:pic>
        <p:nvPicPr>
          <p:cNvPr id="14340" name="Picture 4" descr="C:\Users\User\Downloads\DSC_0046_photo-resizer.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282" y="1888761"/>
            <a:ext cx="3072983" cy="38224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422032" y="267287"/>
            <a:ext cx="8440614" cy="50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Физическое образование ребёнка есть база для всего остального. Без правильного применения гигиены в развитии ребёнка, без правильно поставленной физкультуры и спорта мы никогда не получим здорового поколения.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Анатолий Васильевич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Луначарский.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1032" name="Picture 8" descr="C:\Users\User\Downloads\84c4aba2-b852-4db5-b845-341cc178564a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63" y="2008682"/>
            <a:ext cx="4333875" cy="3582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/>
        </p:nvSpPr>
        <p:spPr>
          <a:xfrm>
            <a:off x="0" y="0"/>
            <a:ext cx="9144001" cy="460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экологического воспитания относится к числу коренных   проблем теории воспитания и имеет первостепенное значение для  воспитательной работы. В современных условиях, когда сфера воспитательного воздействия расширяется, эта проблема приобретает остроту и актуальность.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sz="3200" b="1" i="0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/>
        </p:nvSpPr>
        <p:spPr>
          <a:xfrm>
            <a:off x="395288" y="194872"/>
            <a:ext cx="5256004" cy="472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Физкультурно-экологическая работа позволяет повысить уровень здоровья детей, за счет своей доступности, </a:t>
            </a:r>
          </a:p>
          <a:p>
            <a:pPr>
              <a:buClr>
                <a:srgbClr val="002060"/>
              </a:buClr>
              <a:buSzPts val="1800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универсальности и высокой эффективности, создает привычку у детей использовать физические упражнения в повседневной жизни,</a:t>
            </a:r>
          </a:p>
          <a:p>
            <a:pPr>
              <a:buClr>
                <a:srgbClr val="002060"/>
              </a:buClr>
              <a:buSzPts val="1800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способствуют формированию у детей активного отношения к своему здоровью.   </a:t>
            </a:r>
          </a:p>
          <a:p>
            <a:pPr>
              <a:buClr>
                <a:srgbClr val="002060"/>
              </a:buClr>
              <a:buSzPts val="18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002060"/>
              </a:buClr>
              <a:buSzPts val="18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ts val="18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002060"/>
              </a:buClr>
              <a:buSzPts val="18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ts val="18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ts val="18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32773" name="Picture 5" descr="C:\Users\User\Downloads\DSC_0071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084" y="374754"/>
            <a:ext cx="2638269" cy="4347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179387" y="-3833812"/>
            <a:ext cx="8766493" cy="812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684212" y="-44450"/>
            <a:ext cx="80930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13" name="Google Shape;213;p29"/>
          <p:cNvSpPr txBox="1"/>
          <p:nvPr/>
        </p:nvSpPr>
        <p:spPr>
          <a:xfrm flipH="1">
            <a:off x="350512" y="479684"/>
            <a:ext cx="4281443" cy="46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Физическая культура и экологическое образование имеют общую цель – понимание ценности жизни и здоровья, формирование культуры личности.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Реализации этой цели является физкультурно-оздоровительная работа.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30722" name="Picture 2" descr="C:\Users\User\Downloads\DSC_0079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784" y="329783"/>
            <a:ext cx="3687580" cy="51716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0" y="-1295400"/>
            <a:ext cx="18415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179387" y="299803"/>
            <a:ext cx="8769741" cy="164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Clr>
                <a:srgbClr val="002060"/>
              </a:buClr>
              <a:buSzPts val="18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нашем дошкольном учреждения в период с 11 по 15 апреля этого года прошла тематическая неделя под названием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«Делайте зарядку- будете в порядке»!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lang="en-US" sz="2800" b="1" i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8676" name="Picture 4" descr="C:\Users\User\Downloads\DSC_0076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873769"/>
            <a:ext cx="4800600" cy="3357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/>
        </p:nvSpPr>
        <p:spPr>
          <a:xfrm>
            <a:off x="1" y="1"/>
            <a:ext cx="8949128" cy="220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9822" y="230433"/>
            <a:ext cx="85593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протяжение недели все участники  воспитательного процесса носили спортивную форму.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недели  был проведён ряд мероприятий, направленных  на содействие нормальному физическому развитию, формированию у детей культуры движений, развития психофизических, интеллектуальных, нравственных и эстетических качеств личности и укрепления здоровья.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9744" y="164911"/>
            <a:ext cx="84244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совместно с детьми оформили группы в соответствие с тематикой недели: спортивные уголки, изготовление поделок, рисунки и многое другое.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User\Downloads\IMG_8315_photo-resize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898" y="1394084"/>
            <a:ext cx="2653258" cy="3732551"/>
          </a:xfrm>
          <a:prstGeom prst="rect">
            <a:avLst/>
          </a:prstGeom>
          <a:noFill/>
        </p:spPr>
      </p:pic>
      <p:pic>
        <p:nvPicPr>
          <p:cNvPr id="24581" name="Picture 5" descr="C:\Users\User\Downloads\IMG_8313_photo-resizer.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3161" y="2190047"/>
            <a:ext cx="3282846" cy="2471893"/>
          </a:xfrm>
          <a:prstGeom prst="rect">
            <a:avLst/>
          </a:prstGeom>
          <a:noFill/>
        </p:spPr>
      </p:pic>
      <p:pic>
        <p:nvPicPr>
          <p:cNvPr id="24584" name="Picture 8" descr="C:\Users\User\Downloads\IMG_8312_photo-resizer.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23" y="1424067"/>
            <a:ext cx="2353456" cy="3687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3" descr="подс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5572125"/>
            <a:ext cx="928687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 descr="подс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25" y="5572125"/>
            <a:ext cx="928687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 descr="ромашка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40000">
            <a:off x="7950200" y="6175375"/>
            <a:ext cx="731837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 descr="бк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00000">
            <a:off x="8518525" y="6288087"/>
            <a:ext cx="544512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285750" y="357187"/>
            <a:ext cx="8569325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1607773" y="522079"/>
            <a:ext cx="6264275" cy="324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677"/>
              </a:buClr>
              <a:buSzPts val="2400"/>
              <a:buFont typeface="Corsiva"/>
              <a:buNone/>
            </a:pPr>
            <a:r>
              <a:rPr lang="en-US" sz="2400" b="0" i="0" u="none" dirty="0">
                <a:solidFill>
                  <a:srgbClr val="138677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  <a:endParaRPr dirty="0"/>
          </a:p>
        </p:txBody>
      </p:sp>
      <p:sp>
        <p:nvSpPr>
          <p:cNvPr id="244" name="Google Shape;244;p33"/>
          <p:cNvSpPr txBox="1"/>
          <p:nvPr/>
        </p:nvSpPr>
        <p:spPr>
          <a:xfrm>
            <a:off x="539750" y="-1362075"/>
            <a:ext cx="184150" cy="338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944380" y="239843"/>
            <a:ext cx="7615004" cy="490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25562" marR="0" lvl="3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1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44774" y="487937"/>
            <a:ext cx="52015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уроков физкультуры воспитатели совместно с детьми участвовали в увлекательной эстафете, адаптированной учителем физкультуры под возрастные особенности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C:\Users\User\Downloads\5c6d03a2-7256-4d0c-bd7d-115525bfab0a_photo-resizer.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1193" y="389743"/>
            <a:ext cx="3043004" cy="4467069"/>
          </a:xfrm>
          <a:prstGeom prst="rect">
            <a:avLst/>
          </a:prstGeom>
          <a:noFill/>
        </p:spPr>
      </p:pic>
      <p:pic>
        <p:nvPicPr>
          <p:cNvPr id="22534" name="Picture 6" descr="C:\Users\User\Downloads\332c0985-a016-42c3-8610-a5066307b19a_photo-resizer.r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665" y="2158585"/>
            <a:ext cx="4646951" cy="3222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7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1">
  <a:themeElements>
    <a:clrScheme name="Другая 2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373</Words>
  <Application>Microsoft Office PowerPoint</Application>
  <PresentationFormat>Экран (4:3)</PresentationFormat>
  <Paragraphs>112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7_Тема1</vt:lpstr>
      <vt:lpstr>Тема1</vt:lpstr>
      <vt:lpstr>1_Тема1</vt:lpstr>
      <vt:lpstr>2_Тема1</vt:lpstr>
      <vt:lpstr>3_Тема1</vt:lpstr>
      <vt:lpstr>4_Тема1</vt:lpstr>
      <vt:lpstr>5_Тема1</vt:lpstr>
      <vt:lpstr>6_Тема1</vt:lpstr>
      <vt:lpstr>8_Тема1</vt:lpstr>
      <vt:lpstr>9_Тема1</vt:lpstr>
      <vt:lpstr>10_Тема1</vt:lpstr>
      <vt:lpstr>11_Тема1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39</cp:revision>
  <dcterms:modified xsi:type="dcterms:W3CDTF">2023-02-12T16:34:20Z</dcterms:modified>
</cp:coreProperties>
</file>