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8E1F"/>
    <a:srgbClr val="EDBA5D"/>
    <a:srgbClr val="D89672"/>
    <a:srgbClr val="E06724"/>
    <a:srgbClr val="DBD729"/>
    <a:srgbClr val="DBB4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C61987-9A17-460B-AB46-588F4BC92488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E7F2AC-1D6B-463A-B170-C8EE4E8F31CA}">
      <dgm:prSet phldrT="[Текст]"/>
      <dgm:spPr/>
      <dgm:t>
        <a:bodyPr/>
        <a:lstStyle/>
        <a:p>
          <a:r>
            <a:rPr lang="ru-RU" dirty="0" smtClean="0"/>
            <a:t>Образовательные</a:t>
          </a:r>
          <a:endParaRPr lang="ru-RU" dirty="0"/>
        </a:p>
      </dgm:t>
    </dgm:pt>
    <dgm:pt modelId="{B6C4942B-42BE-49DD-B7C8-884E9DAE3BAE}" cxnId="{D833CE32-720A-4077-B0D4-B69D17482289}" type="parTrans">
      <dgm:prSet/>
      <dgm:spPr/>
      <dgm:t>
        <a:bodyPr/>
        <a:lstStyle/>
        <a:p>
          <a:endParaRPr lang="ru-RU"/>
        </a:p>
      </dgm:t>
    </dgm:pt>
    <dgm:pt modelId="{4E32EE4E-86D5-46F3-824E-359FFA39969A}" cxnId="{D833CE32-720A-4077-B0D4-B69D17482289}" type="sibTrans">
      <dgm:prSet/>
      <dgm:spPr/>
      <dgm:t>
        <a:bodyPr/>
        <a:lstStyle/>
        <a:p>
          <a:endParaRPr lang="ru-RU"/>
        </a:p>
      </dgm:t>
    </dgm:pt>
    <dgm:pt modelId="{D8C3BEA0-B320-4EC2-B1E0-EAA052D6BF0A}">
      <dgm:prSet phldrT="[Текст]"/>
      <dgm:spPr/>
      <dgm:t>
        <a:bodyPr/>
        <a:lstStyle/>
        <a:p>
          <a:r>
            <a:rPr lang="ru-RU" dirty="0" smtClean="0"/>
            <a:t>Обогатить знания детей о зависимости природных явлений</a:t>
          </a:r>
          <a:endParaRPr lang="ru-RU" dirty="0"/>
        </a:p>
      </dgm:t>
    </dgm:pt>
    <dgm:pt modelId="{52C20E64-3415-42A7-BFF3-53ED22781BF6}" cxnId="{C85984EE-61A6-454D-9016-F66CC05B7598}" type="parTrans">
      <dgm:prSet/>
      <dgm:spPr/>
      <dgm:t>
        <a:bodyPr/>
        <a:lstStyle/>
        <a:p>
          <a:endParaRPr lang="ru-RU"/>
        </a:p>
      </dgm:t>
    </dgm:pt>
    <dgm:pt modelId="{2B628922-1C59-42E1-8D78-11BDFC400885}" cxnId="{C85984EE-61A6-454D-9016-F66CC05B7598}" type="sibTrans">
      <dgm:prSet/>
      <dgm:spPr/>
      <dgm:t>
        <a:bodyPr/>
        <a:lstStyle/>
        <a:p>
          <a:endParaRPr lang="ru-RU"/>
        </a:p>
      </dgm:t>
    </dgm:pt>
    <dgm:pt modelId="{E8150E92-E21E-4647-A669-4BCDDEE37245}">
      <dgm:prSet phldrT="[Текст]"/>
      <dgm:spPr/>
      <dgm:t>
        <a:bodyPr/>
        <a:lstStyle/>
        <a:p>
          <a:r>
            <a:rPr lang="ru-RU" dirty="0" smtClean="0"/>
            <a:t>Познакомить детей с песнями, сказками, загадками и стихотворениями о дожде</a:t>
          </a:r>
          <a:endParaRPr lang="ru-RU" dirty="0"/>
        </a:p>
      </dgm:t>
    </dgm:pt>
    <dgm:pt modelId="{2F51230C-10C2-45D8-8F94-5E51719AB313}" cxnId="{3810705D-5B36-411D-B495-61D0145AA29A}" type="parTrans">
      <dgm:prSet/>
      <dgm:spPr/>
      <dgm:t>
        <a:bodyPr/>
        <a:lstStyle/>
        <a:p>
          <a:endParaRPr lang="ru-RU"/>
        </a:p>
      </dgm:t>
    </dgm:pt>
    <dgm:pt modelId="{84B7F9E4-EE24-417E-B494-F0A2C946CC50}" cxnId="{3810705D-5B36-411D-B495-61D0145AA29A}" type="sibTrans">
      <dgm:prSet/>
      <dgm:spPr/>
      <dgm:t>
        <a:bodyPr/>
        <a:lstStyle/>
        <a:p>
          <a:endParaRPr lang="ru-RU"/>
        </a:p>
      </dgm:t>
    </dgm:pt>
    <dgm:pt modelId="{697C2F89-B385-4B61-8835-B64E0AA54B04}">
      <dgm:prSet phldrT="[Текст]"/>
      <dgm:spPr/>
      <dgm:t>
        <a:bodyPr/>
        <a:lstStyle/>
        <a:p>
          <a:r>
            <a:rPr lang="ru-RU" dirty="0" smtClean="0"/>
            <a:t>Воспитательные</a:t>
          </a:r>
          <a:endParaRPr lang="ru-RU" dirty="0"/>
        </a:p>
      </dgm:t>
    </dgm:pt>
    <dgm:pt modelId="{C309E8C9-AAF2-4840-9B86-EC05C098B88A}" cxnId="{8D204DAC-A125-4AA6-8B6C-7D11E66CC12A}" type="parTrans">
      <dgm:prSet/>
      <dgm:spPr/>
      <dgm:t>
        <a:bodyPr/>
        <a:lstStyle/>
        <a:p>
          <a:endParaRPr lang="ru-RU"/>
        </a:p>
      </dgm:t>
    </dgm:pt>
    <dgm:pt modelId="{98A5969C-8587-4EF9-806D-D1646A93289C}" cxnId="{8D204DAC-A125-4AA6-8B6C-7D11E66CC12A}" type="sibTrans">
      <dgm:prSet/>
      <dgm:spPr/>
      <dgm:t>
        <a:bodyPr/>
        <a:lstStyle/>
        <a:p>
          <a:endParaRPr lang="ru-RU"/>
        </a:p>
      </dgm:t>
    </dgm:pt>
    <dgm:pt modelId="{2FF9A085-F074-4A6F-98CD-5BADD925804F}">
      <dgm:prSet phldrT="[Текст]"/>
      <dgm:spPr/>
      <dgm:t>
        <a:bodyPr/>
        <a:lstStyle/>
        <a:p>
          <a:r>
            <a:rPr lang="ru-RU" dirty="0" smtClean="0"/>
            <a:t>Воспитывать активность, умение сотрудничать со всеми детьми</a:t>
          </a:r>
          <a:endParaRPr lang="ru-RU" dirty="0"/>
        </a:p>
      </dgm:t>
    </dgm:pt>
    <dgm:pt modelId="{88452155-846F-4FB1-9771-9C1B27287D36}" cxnId="{073B10AB-04BC-4269-94D9-0DE29DFEAFFD}" type="parTrans">
      <dgm:prSet/>
      <dgm:spPr/>
      <dgm:t>
        <a:bodyPr/>
        <a:lstStyle/>
        <a:p>
          <a:endParaRPr lang="ru-RU"/>
        </a:p>
      </dgm:t>
    </dgm:pt>
    <dgm:pt modelId="{3156C743-B94E-47ED-96F9-74E4AFEC6AE2}" cxnId="{073B10AB-04BC-4269-94D9-0DE29DFEAFFD}" type="sibTrans">
      <dgm:prSet/>
      <dgm:spPr/>
      <dgm:t>
        <a:bodyPr/>
        <a:lstStyle/>
        <a:p>
          <a:endParaRPr lang="ru-RU"/>
        </a:p>
      </dgm:t>
    </dgm:pt>
    <dgm:pt modelId="{5476DC27-5F6D-40BA-A508-D5504C7B846F}">
      <dgm:prSet phldrT="[Текст]"/>
      <dgm:spPr/>
      <dgm:t>
        <a:bodyPr/>
        <a:lstStyle/>
        <a:p>
          <a:r>
            <a:rPr lang="ru-RU" dirty="0" smtClean="0"/>
            <a:t>Развивающие</a:t>
          </a:r>
          <a:endParaRPr lang="ru-RU" dirty="0"/>
        </a:p>
      </dgm:t>
    </dgm:pt>
    <dgm:pt modelId="{824C19EB-7EE6-421C-B14F-E886A696C288}" cxnId="{D61B4296-5716-45CD-BC14-EF26DEB3F3E5}" type="parTrans">
      <dgm:prSet/>
      <dgm:spPr/>
      <dgm:t>
        <a:bodyPr/>
        <a:lstStyle/>
        <a:p>
          <a:endParaRPr lang="ru-RU"/>
        </a:p>
      </dgm:t>
    </dgm:pt>
    <dgm:pt modelId="{8CF20624-40F1-4188-8E54-5FFA4F6A6796}" cxnId="{D61B4296-5716-45CD-BC14-EF26DEB3F3E5}" type="sibTrans">
      <dgm:prSet/>
      <dgm:spPr/>
      <dgm:t>
        <a:bodyPr/>
        <a:lstStyle/>
        <a:p>
          <a:endParaRPr lang="ru-RU"/>
        </a:p>
      </dgm:t>
    </dgm:pt>
    <dgm:pt modelId="{1962CC24-A0B2-45CC-9C95-179A5FE64B5F}">
      <dgm:prSet phldrT="[Текст]"/>
      <dgm:spPr/>
      <dgm:t>
        <a:bodyPr/>
        <a:lstStyle/>
        <a:p>
          <a:r>
            <a:rPr lang="ru-RU" dirty="0" smtClean="0"/>
            <a:t>Развивать у детей коммуникативные качества, обогащать словарный запас, знакомить с новыми словами и их значениями</a:t>
          </a:r>
          <a:endParaRPr lang="ru-RU" dirty="0"/>
        </a:p>
      </dgm:t>
    </dgm:pt>
    <dgm:pt modelId="{CC6DE819-1E8F-422D-8F45-B0FB327B7B0C}" cxnId="{EA5CF9DD-5C79-4F6B-9A5A-E48BC0D62F3E}" type="parTrans">
      <dgm:prSet/>
      <dgm:spPr/>
      <dgm:t>
        <a:bodyPr/>
        <a:lstStyle/>
        <a:p>
          <a:endParaRPr lang="ru-RU"/>
        </a:p>
      </dgm:t>
    </dgm:pt>
    <dgm:pt modelId="{6D5AD0F1-AEC2-4741-8BA1-C46D6E693E3F}" cxnId="{EA5CF9DD-5C79-4F6B-9A5A-E48BC0D62F3E}" type="sibTrans">
      <dgm:prSet/>
      <dgm:spPr/>
      <dgm:t>
        <a:bodyPr/>
        <a:lstStyle/>
        <a:p>
          <a:endParaRPr lang="ru-RU"/>
        </a:p>
      </dgm:t>
    </dgm:pt>
    <dgm:pt modelId="{1211DFA3-C88B-45EC-9B91-C62A3DF322DF}">
      <dgm:prSet phldrT="[Текст]"/>
      <dgm:spPr/>
      <dgm:t>
        <a:bodyPr/>
        <a:lstStyle/>
        <a:p>
          <a:r>
            <a:rPr lang="ru-RU" dirty="0" smtClean="0"/>
            <a:t>Познакомить детей с круговоротом воды в природе</a:t>
          </a:r>
          <a:endParaRPr lang="ru-RU" dirty="0"/>
        </a:p>
      </dgm:t>
    </dgm:pt>
    <dgm:pt modelId="{A2F3FEDB-88CF-4844-8720-905524EB6CE2}" cxnId="{F49F9AD4-46A5-4640-9834-A12170E61379}" type="parTrans">
      <dgm:prSet/>
      <dgm:spPr/>
    </dgm:pt>
    <dgm:pt modelId="{2A9C10DC-544D-43FD-8839-0A4AFDA4E02F}" cxnId="{F49F9AD4-46A5-4640-9834-A12170E61379}" type="sibTrans">
      <dgm:prSet/>
      <dgm:spPr/>
    </dgm:pt>
    <dgm:pt modelId="{478EDA9D-41E5-4959-A41F-5B8FD8188FFD}">
      <dgm:prSet phldrT="[Текст]"/>
      <dgm:spPr/>
      <dgm:t>
        <a:bodyPr/>
        <a:lstStyle/>
        <a:p>
          <a:r>
            <a:rPr lang="ru-RU" dirty="0" smtClean="0"/>
            <a:t>Развить любознательность об окружающем мире</a:t>
          </a:r>
          <a:endParaRPr lang="ru-RU" dirty="0"/>
        </a:p>
      </dgm:t>
    </dgm:pt>
    <dgm:pt modelId="{23DF65C5-7BD2-4C76-87A0-6A38AF9B6B9D}" cxnId="{FFE858BC-B34E-49D8-BD79-D9C289BA2893}" type="sibTrans">
      <dgm:prSet/>
      <dgm:spPr/>
      <dgm:t>
        <a:bodyPr/>
        <a:lstStyle/>
        <a:p>
          <a:endParaRPr lang="ru-RU"/>
        </a:p>
      </dgm:t>
    </dgm:pt>
    <dgm:pt modelId="{D949051B-080D-40ED-BDDC-DD736E679F48}" cxnId="{FFE858BC-B34E-49D8-BD79-D9C289BA2893}" type="parTrans">
      <dgm:prSet/>
      <dgm:spPr/>
      <dgm:t>
        <a:bodyPr/>
        <a:lstStyle/>
        <a:p>
          <a:endParaRPr lang="ru-RU"/>
        </a:p>
      </dgm:t>
    </dgm:pt>
    <dgm:pt modelId="{A7753BBE-D615-400E-A2E9-43FE16B67713}" type="pres">
      <dgm:prSet presAssocID="{B5C61987-9A17-460B-AB46-588F4BC9248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162402-C18B-494A-BA76-93767A61EFA2}" type="pres">
      <dgm:prSet presAssocID="{BAE7F2AC-1D6B-463A-B170-C8EE4E8F31CA}" presName="compNode" presStyleCnt="0"/>
      <dgm:spPr/>
    </dgm:pt>
    <dgm:pt modelId="{3E6278F5-3346-4276-92FE-53EB90595F38}" type="pres">
      <dgm:prSet presAssocID="{BAE7F2AC-1D6B-463A-B170-C8EE4E8F31CA}" presName="aNode" presStyleLbl="bgShp" presStyleIdx="0" presStyleCnt="3"/>
      <dgm:spPr/>
      <dgm:t>
        <a:bodyPr/>
        <a:lstStyle/>
        <a:p>
          <a:endParaRPr lang="ru-RU"/>
        </a:p>
      </dgm:t>
    </dgm:pt>
    <dgm:pt modelId="{08FD6111-4ADE-4791-AE1E-7FE3CF6A6872}" type="pres">
      <dgm:prSet presAssocID="{BAE7F2AC-1D6B-463A-B170-C8EE4E8F31CA}" presName="textNode" presStyleLbl="bgShp" presStyleIdx="0" presStyleCnt="3"/>
      <dgm:spPr/>
      <dgm:t>
        <a:bodyPr/>
        <a:lstStyle/>
        <a:p>
          <a:endParaRPr lang="ru-RU"/>
        </a:p>
      </dgm:t>
    </dgm:pt>
    <dgm:pt modelId="{88653F0C-8FDF-4217-B7AC-A677D865C530}" type="pres">
      <dgm:prSet presAssocID="{BAE7F2AC-1D6B-463A-B170-C8EE4E8F31CA}" presName="compChildNode" presStyleCnt="0"/>
      <dgm:spPr/>
    </dgm:pt>
    <dgm:pt modelId="{CC9AF9AD-7CAF-4C93-B8A0-0FEA7EA906B2}" type="pres">
      <dgm:prSet presAssocID="{BAE7F2AC-1D6B-463A-B170-C8EE4E8F31CA}" presName="theInnerList" presStyleCnt="0"/>
      <dgm:spPr/>
    </dgm:pt>
    <dgm:pt modelId="{EFE9349C-E8BE-4DF5-8ADF-42CA473BE62C}" type="pres">
      <dgm:prSet presAssocID="{1211DFA3-C88B-45EC-9B91-C62A3DF322DF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CB050E-67EF-4007-A4DA-9EB11D857DB1}" type="pres">
      <dgm:prSet presAssocID="{1211DFA3-C88B-45EC-9B91-C62A3DF322DF}" presName="aSpace2" presStyleCnt="0"/>
      <dgm:spPr/>
    </dgm:pt>
    <dgm:pt modelId="{7064F731-BB44-4525-841E-05C166581AD2}" type="pres">
      <dgm:prSet presAssocID="{D8C3BEA0-B320-4EC2-B1E0-EAA052D6BF0A}" presName="childNode" presStyleLbl="node1" presStyleIdx="1" presStyleCnt="6" custLinFactNeighborX="1731" custLinFactNeighborY="-136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77CFFB-D281-49EE-A8E9-32326AD94283}" type="pres">
      <dgm:prSet presAssocID="{D8C3BEA0-B320-4EC2-B1E0-EAA052D6BF0A}" presName="aSpace2" presStyleCnt="0"/>
      <dgm:spPr/>
    </dgm:pt>
    <dgm:pt modelId="{965E54BB-FB95-465C-AA8E-DCB97BE802C1}" type="pres">
      <dgm:prSet presAssocID="{E8150E92-E21E-4647-A669-4BCDDEE37245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A65810-3E3C-4C42-891B-F7E3D97F56C2}" type="pres">
      <dgm:prSet presAssocID="{BAE7F2AC-1D6B-463A-B170-C8EE4E8F31CA}" presName="aSpace" presStyleCnt="0"/>
      <dgm:spPr/>
    </dgm:pt>
    <dgm:pt modelId="{3197C0A2-10B2-408A-8F09-9E983EA00553}" type="pres">
      <dgm:prSet presAssocID="{697C2F89-B385-4B61-8835-B64E0AA54B04}" presName="compNode" presStyleCnt="0"/>
      <dgm:spPr/>
    </dgm:pt>
    <dgm:pt modelId="{004E1708-1008-4ABF-9A08-FA4946A0C1DF}" type="pres">
      <dgm:prSet presAssocID="{697C2F89-B385-4B61-8835-B64E0AA54B04}" presName="aNode" presStyleLbl="bgShp" presStyleIdx="1" presStyleCnt="3"/>
      <dgm:spPr/>
      <dgm:t>
        <a:bodyPr/>
        <a:lstStyle/>
        <a:p>
          <a:endParaRPr lang="ru-RU"/>
        </a:p>
      </dgm:t>
    </dgm:pt>
    <dgm:pt modelId="{B07D73B8-C4DA-435A-A99F-1A000557E543}" type="pres">
      <dgm:prSet presAssocID="{697C2F89-B385-4B61-8835-B64E0AA54B04}" presName="textNode" presStyleLbl="bgShp" presStyleIdx="1" presStyleCnt="3"/>
      <dgm:spPr/>
      <dgm:t>
        <a:bodyPr/>
        <a:lstStyle/>
        <a:p>
          <a:endParaRPr lang="ru-RU"/>
        </a:p>
      </dgm:t>
    </dgm:pt>
    <dgm:pt modelId="{A7F5461A-1007-40F6-91C1-FC319EFC3D73}" type="pres">
      <dgm:prSet presAssocID="{697C2F89-B385-4B61-8835-B64E0AA54B04}" presName="compChildNode" presStyleCnt="0"/>
      <dgm:spPr/>
    </dgm:pt>
    <dgm:pt modelId="{6BFE7EDC-8D25-464E-865D-6DD5D01793D7}" type="pres">
      <dgm:prSet presAssocID="{697C2F89-B385-4B61-8835-B64E0AA54B04}" presName="theInnerList" presStyleCnt="0"/>
      <dgm:spPr/>
    </dgm:pt>
    <dgm:pt modelId="{E6CC24C1-335B-497D-9CA7-CEC973FE40FB}" type="pres">
      <dgm:prSet presAssocID="{2FF9A085-F074-4A6F-98CD-5BADD925804F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3B59CD-3D72-4515-9F91-C933A217DA0E}" type="pres">
      <dgm:prSet presAssocID="{697C2F89-B385-4B61-8835-B64E0AA54B04}" presName="aSpace" presStyleCnt="0"/>
      <dgm:spPr/>
    </dgm:pt>
    <dgm:pt modelId="{C6E72785-D5DF-40F0-AA2D-2EB71DB46ADB}" type="pres">
      <dgm:prSet presAssocID="{5476DC27-5F6D-40BA-A508-D5504C7B846F}" presName="compNode" presStyleCnt="0"/>
      <dgm:spPr/>
    </dgm:pt>
    <dgm:pt modelId="{B1594CEA-CFA8-4D6C-B960-22AA519B47C6}" type="pres">
      <dgm:prSet presAssocID="{5476DC27-5F6D-40BA-A508-D5504C7B846F}" presName="aNode" presStyleLbl="bgShp" presStyleIdx="2" presStyleCnt="3"/>
      <dgm:spPr/>
      <dgm:t>
        <a:bodyPr/>
        <a:lstStyle/>
        <a:p>
          <a:endParaRPr lang="ru-RU"/>
        </a:p>
      </dgm:t>
    </dgm:pt>
    <dgm:pt modelId="{078A8860-F7C9-4129-AFDC-BC04A099DF9B}" type="pres">
      <dgm:prSet presAssocID="{5476DC27-5F6D-40BA-A508-D5504C7B846F}" presName="textNode" presStyleLbl="bgShp" presStyleIdx="2" presStyleCnt="3"/>
      <dgm:spPr/>
      <dgm:t>
        <a:bodyPr/>
        <a:lstStyle/>
        <a:p>
          <a:endParaRPr lang="ru-RU"/>
        </a:p>
      </dgm:t>
    </dgm:pt>
    <dgm:pt modelId="{0C9A81F2-D3AF-436A-8DC3-64CF322ACFD7}" type="pres">
      <dgm:prSet presAssocID="{5476DC27-5F6D-40BA-A508-D5504C7B846F}" presName="compChildNode" presStyleCnt="0"/>
      <dgm:spPr/>
    </dgm:pt>
    <dgm:pt modelId="{E1E185B7-2C97-4A01-9433-2B9647A8BF68}" type="pres">
      <dgm:prSet presAssocID="{5476DC27-5F6D-40BA-A508-D5504C7B846F}" presName="theInnerList" presStyleCnt="0"/>
      <dgm:spPr/>
    </dgm:pt>
    <dgm:pt modelId="{263EE54F-A523-4F7D-8639-20FB7F060DCF}" type="pres">
      <dgm:prSet presAssocID="{478EDA9D-41E5-4959-A41F-5B8FD8188FFD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59BBF6-62AC-46C0-928F-FD5BD83D5A1A}" type="pres">
      <dgm:prSet presAssocID="{478EDA9D-41E5-4959-A41F-5B8FD8188FFD}" presName="aSpace2" presStyleCnt="0"/>
      <dgm:spPr/>
    </dgm:pt>
    <dgm:pt modelId="{467DC194-86A6-4AB1-861A-3E6E535DAD58}" type="pres">
      <dgm:prSet presAssocID="{1962CC24-A0B2-45CC-9C95-179A5FE64B5F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4E2024-AB05-49DD-9E21-D77BB24C8431}" type="presOf" srcId="{697C2F89-B385-4B61-8835-B64E0AA54B04}" destId="{004E1708-1008-4ABF-9A08-FA4946A0C1DF}" srcOrd="0" destOrd="0" presId="urn:microsoft.com/office/officeart/2005/8/layout/lProcess2"/>
    <dgm:cxn modelId="{FFE858BC-B34E-49D8-BD79-D9C289BA2893}" srcId="{5476DC27-5F6D-40BA-A508-D5504C7B846F}" destId="{478EDA9D-41E5-4959-A41F-5B8FD8188FFD}" srcOrd="0" destOrd="0" parTransId="{D949051B-080D-40ED-BDDC-DD736E679F48}" sibTransId="{23DF65C5-7BD2-4C76-87A0-6A38AF9B6B9D}"/>
    <dgm:cxn modelId="{13896C59-5F6A-4E52-8A8D-2FCFE57A5937}" type="presOf" srcId="{5476DC27-5F6D-40BA-A508-D5504C7B846F}" destId="{B1594CEA-CFA8-4D6C-B960-22AA519B47C6}" srcOrd="0" destOrd="0" presId="urn:microsoft.com/office/officeart/2005/8/layout/lProcess2"/>
    <dgm:cxn modelId="{DFFC6B46-8EB4-430D-B021-113EACF0CBA8}" type="presOf" srcId="{BAE7F2AC-1D6B-463A-B170-C8EE4E8F31CA}" destId="{3E6278F5-3346-4276-92FE-53EB90595F38}" srcOrd="0" destOrd="0" presId="urn:microsoft.com/office/officeart/2005/8/layout/lProcess2"/>
    <dgm:cxn modelId="{3810705D-5B36-411D-B495-61D0145AA29A}" srcId="{BAE7F2AC-1D6B-463A-B170-C8EE4E8F31CA}" destId="{E8150E92-E21E-4647-A669-4BCDDEE37245}" srcOrd="2" destOrd="0" parTransId="{2F51230C-10C2-45D8-8F94-5E51719AB313}" sibTransId="{84B7F9E4-EE24-417E-B494-F0A2C946CC50}"/>
    <dgm:cxn modelId="{0E85C769-FEBF-4AE7-AC79-9289BBC80251}" type="presOf" srcId="{1962CC24-A0B2-45CC-9C95-179A5FE64B5F}" destId="{467DC194-86A6-4AB1-861A-3E6E535DAD58}" srcOrd="0" destOrd="0" presId="urn:microsoft.com/office/officeart/2005/8/layout/lProcess2"/>
    <dgm:cxn modelId="{073B10AB-04BC-4269-94D9-0DE29DFEAFFD}" srcId="{697C2F89-B385-4B61-8835-B64E0AA54B04}" destId="{2FF9A085-F074-4A6F-98CD-5BADD925804F}" srcOrd="0" destOrd="0" parTransId="{88452155-846F-4FB1-9771-9C1B27287D36}" sibTransId="{3156C743-B94E-47ED-96F9-74E4AFEC6AE2}"/>
    <dgm:cxn modelId="{F49F9AD4-46A5-4640-9834-A12170E61379}" srcId="{BAE7F2AC-1D6B-463A-B170-C8EE4E8F31CA}" destId="{1211DFA3-C88B-45EC-9B91-C62A3DF322DF}" srcOrd="0" destOrd="0" parTransId="{A2F3FEDB-88CF-4844-8720-905524EB6CE2}" sibTransId="{2A9C10DC-544D-43FD-8839-0A4AFDA4E02F}"/>
    <dgm:cxn modelId="{270274D0-0DA5-4726-87AC-2FBDF8C025B8}" type="presOf" srcId="{B5C61987-9A17-460B-AB46-588F4BC92488}" destId="{A7753BBE-D615-400E-A2E9-43FE16B67713}" srcOrd="0" destOrd="0" presId="urn:microsoft.com/office/officeart/2005/8/layout/lProcess2"/>
    <dgm:cxn modelId="{D833CE32-720A-4077-B0D4-B69D17482289}" srcId="{B5C61987-9A17-460B-AB46-588F4BC92488}" destId="{BAE7F2AC-1D6B-463A-B170-C8EE4E8F31CA}" srcOrd="0" destOrd="0" parTransId="{B6C4942B-42BE-49DD-B7C8-884E9DAE3BAE}" sibTransId="{4E32EE4E-86D5-46F3-824E-359FFA39969A}"/>
    <dgm:cxn modelId="{6DF73851-2FA5-4DBC-8D64-41FADE05B44E}" type="presOf" srcId="{478EDA9D-41E5-4959-A41F-5B8FD8188FFD}" destId="{263EE54F-A523-4F7D-8639-20FB7F060DCF}" srcOrd="0" destOrd="0" presId="urn:microsoft.com/office/officeart/2005/8/layout/lProcess2"/>
    <dgm:cxn modelId="{8D204DAC-A125-4AA6-8B6C-7D11E66CC12A}" srcId="{B5C61987-9A17-460B-AB46-588F4BC92488}" destId="{697C2F89-B385-4B61-8835-B64E0AA54B04}" srcOrd="1" destOrd="0" parTransId="{C309E8C9-AAF2-4840-9B86-EC05C098B88A}" sibTransId="{98A5969C-8587-4EF9-806D-D1646A93289C}"/>
    <dgm:cxn modelId="{EA5CF9DD-5C79-4F6B-9A5A-E48BC0D62F3E}" srcId="{5476DC27-5F6D-40BA-A508-D5504C7B846F}" destId="{1962CC24-A0B2-45CC-9C95-179A5FE64B5F}" srcOrd="1" destOrd="0" parTransId="{CC6DE819-1E8F-422D-8F45-B0FB327B7B0C}" sibTransId="{6D5AD0F1-AEC2-4741-8BA1-C46D6E693E3F}"/>
    <dgm:cxn modelId="{350DD09C-695C-4FA8-9255-74AD3665141D}" type="presOf" srcId="{BAE7F2AC-1D6B-463A-B170-C8EE4E8F31CA}" destId="{08FD6111-4ADE-4791-AE1E-7FE3CF6A6872}" srcOrd="1" destOrd="0" presId="urn:microsoft.com/office/officeart/2005/8/layout/lProcess2"/>
    <dgm:cxn modelId="{117EA858-CB50-49BB-8E60-894055DA6393}" type="presOf" srcId="{D8C3BEA0-B320-4EC2-B1E0-EAA052D6BF0A}" destId="{7064F731-BB44-4525-841E-05C166581AD2}" srcOrd="0" destOrd="0" presId="urn:microsoft.com/office/officeart/2005/8/layout/lProcess2"/>
    <dgm:cxn modelId="{853BDE9A-A150-4559-A4E9-A1BE6EF61410}" type="presOf" srcId="{697C2F89-B385-4B61-8835-B64E0AA54B04}" destId="{B07D73B8-C4DA-435A-A99F-1A000557E543}" srcOrd="1" destOrd="0" presId="urn:microsoft.com/office/officeart/2005/8/layout/lProcess2"/>
    <dgm:cxn modelId="{E4829227-184B-4387-BF38-74EAD02D447C}" type="presOf" srcId="{1211DFA3-C88B-45EC-9B91-C62A3DF322DF}" destId="{EFE9349C-E8BE-4DF5-8ADF-42CA473BE62C}" srcOrd="0" destOrd="0" presId="urn:microsoft.com/office/officeart/2005/8/layout/lProcess2"/>
    <dgm:cxn modelId="{61D576F5-BE5E-4D57-BBBD-CC4422135AD5}" type="presOf" srcId="{E8150E92-E21E-4647-A669-4BCDDEE37245}" destId="{965E54BB-FB95-465C-AA8E-DCB97BE802C1}" srcOrd="0" destOrd="0" presId="urn:microsoft.com/office/officeart/2005/8/layout/lProcess2"/>
    <dgm:cxn modelId="{C85984EE-61A6-454D-9016-F66CC05B7598}" srcId="{BAE7F2AC-1D6B-463A-B170-C8EE4E8F31CA}" destId="{D8C3BEA0-B320-4EC2-B1E0-EAA052D6BF0A}" srcOrd="1" destOrd="0" parTransId="{52C20E64-3415-42A7-BFF3-53ED22781BF6}" sibTransId="{2B628922-1C59-42E1-8D78-11BDFC400885}"/>
    <dgm:cxn modelId="{67042F62-7FFF-4702-BFE3-FA061010F35F}" type="presOf" srcId="{2FF9A085-F074-4A6F-98CD-5BADD925804F}" destId="{E6CC24C1-335B-497D-9CA7-CEC973FE40FB}" srcOrd="0" destOrd="0" presId="urn:microsoft.com/office/officeart/2005/8/layout/lProcess2"/>
    <dgm:cxn modelId="{D61B4296-5716-45CD-BC14-EF26DEB3F3E5}" srcId="{B5C61987-9A17-460B-AB46-588F4BC92488}" destId="{5476DC27-5F6D-40BA-A508-D5504C7B846F}" srcOrd="2" destOrd="0" parTransId="{824C19EB-7EE6-421C-B14F-E886A696C288}" sibTransId="{8CF20624-40F1-4188-8E54-5FFA4F6A6796}"/>
    <dgm:cxn modelId="{F0D58E8B-4261-45E1-8716-8CB58BC94A8A}" type="presOf" srcId="{5476DC27-5F6D-40BA-A508-D5504C7B846F}" destId="{078A8860-F7C9-4129-AFDC-BC04A099DF9B}" srcOrd="1" destOrd="0" presId="urn:microsoft.com/office/officeart/2005/8/layout/lProcess2"/>
    <dgm:cxn modelId="{1C973622-239E-4B8B-A389-AA711F6B7C20}" type="presParOf" srcId="{A7753BBE-D615-400E-A2E9-43FE16B67713}" destId="{B5162402-C18B-494A-BA76-93767A61EFA2}" srcOrd="0" destOrd="0" presId="urn:microsoft.com/office/officeart/2005/8/layout/lProcess2"/>
    <dgm:cxn modelId="{E8ABA4CC-E38D-4896-B21D-9FB4B000E407}" type="presParOf" srcId="{B5162402-C18B-494A-BA76-93767A61EFA2}" destId="{3E6278F5-3346-4276-92FE-53EB90595F38}" srcOrd="0" destOrd="0" presId="urn:microsoft.com/office/officeart/2005/8/layout/lProcess2"/>
    <dgm:cxn modelId="{881770A3-45ED-4CF1-8D47-A381BE3386FF}" type="presParOf" srcId="{B5162402-C18B-494A-BA76-93767A61EFA2}" destId="{08FD6111-4ADE-4791-AE1E-7FE3CF6A6872}" srcOrd="1" destOrd="0" presId="urn:microsoft.com/office/officeart/2005/8/layout/lProcess2"/>
    <dgm:cxn modelId="{8F72B81F-6F5B-44BD-9D15-33D6853025E2}" type="presParOf" srcId="{B5162402-C18B-494A-BA76-93767A61EFA2}" destId="{88653F0C-8FDF-4217-B7AC-A677D865C530}" srcOrd="2" destOrd="0" presId="urn:microsoft.com/office/officeart/2005/8/layout/lProcess2"/>
    <dgm:cxn modelId="{C27CD6E6-2899-4025-A5C4-19A31E7C7E67}" type="presParOf" srcId="{88653F0C-8FDF-4217-B7AC-A677D865C530}" destId="{CC9AF9AD-7CAF-4C93-B8A0-0FEA7EA906B2}" srcOrd="0" destOrd="0" presId="urn:microsoft.com/office/officeart/2005/8/layout/lProcess2"/>
    <dgm:cxn modelId="{C34EA2E6-5972-4395-BC8E-8D91138F3B2E}" type="presParOf" srcId="{CC9AF9AD-7CAF-4C93-B8A0-0FEA7EA906B2}" destId="{EFE9349C-E8BE-4DF5-8ADF-42CA473BE62C}" srcOrd="0" destOrd="0" presId="urn:microsoft.com/office/officeart/2005/8/layout/lProcess2"/>
    <dgm:cxn modelId="{A9885316-4B52-4D08-A9BC-927C033E3647}" type="presParOf" srcId="{CC9AF9AD-7CAF-4C93-B8A0-0FEA7EA906B2}" destId="{16CB050E-67EF-4007-A4DA-9EB11D857DB1}" srcOrd="1" destOrd="0" presId="urn:microsoft.com/office/officeart/2005/8/layout/lProcess2"/>
    <dgm:cxn modelId="{FB982B7B-822D-4AAB-A030-2E529BFBA7BC}" type="presParOf" srcId="{CC9AF9AD-7CAF-4C93-B8A0-0FEA7EA906B2}" destId="{7064F731-BB44-4525-841E-05C166581AD2}" srcOrd="2" destOrd="0" presId="urn:microsoft.com/office/officeart/2005/8/layout/lProcess2"/>
    <dgm:cxn modelId="{8AEC0916-E5F1-4014-9DA8-52183A8B46FE}" type="presParOf" srcId="{CC9AF9AD-7CAF-4C93-B8A0-0FEA7EA906B2}" destId="{5E77CFFB-D281-49EE-A8E9-32326AD94283}" srcOrd="3" destOrd="0" presId="urn:microsoft.com/office/officeart/2005/8/layout/lProcess2"/>
    <dgm:cxn modelId="{F0266552-550D-4356-8444-4933636331F2}" type="presParOf" srcId="{CC9AF9AD-7CAF-4C93-B8A0-0FEA7EA906B2}" destId="{965E54BB-FB95-465C-AA8E-DCB97BE802C1}" srcOrd="4" destOrd="0" presId="urn:microsoft.com/office/officeart/2005/8/layout/lProcess2"/>
    <dgm:cxn modelId="{FD4A87B6-5947-4032-B7E0-5054E08DB5A6}" type="presParOf" srcId="{A7753BBE-D615-400E-A2E9-43FE16B67713}" destId="{79A65810-3E3C-4C42-891B-F7E3D97F56C2}" srcOrd="1" destOrd="0" presId="urn:microsoft.com/office/officeart/2005/8/layout/lProcess2"/>
    <dgm:cxn modelId="{D2A967CB-F230-43A0-BE9A-38CBE1329BAF}" type="presParOf" srcId="{A7753BBE-D615-400E-A2E9-43FE16B67713}" destId="{3197C0A2-10B2-408A-8F09-9E983EA00553}" srcOrd="2" destOrd="0" presId="urn:microsoft.com/office/officeart/2005/8/layout/lProcess2"/>
    <dgm:cxn modelId="{906432AC-853F-4F20-A7CD-603E1FAD9625}" type="presParOf" srcId="{3197C0A2-10B2-408A-8F09-9E983EA00553}" destId="{004E1708-1008-4ABF-9A08-FA4946A0C1DF}" srcOrd="0" destOrd="0" presId="urn:microsoft.com/office/officeart/2005/8/layout/lProcess2"/>
    <dgm:cxn modelId="{0B1541C2-5AC5-4101-A44F-787897348E7F}" type="presParOf" srcId="{3197C0A2-10B2-408A-8F09-9E983EA00553}" destId="{B07D73B8-C4DA-435A-A99F-1A000557E543}" srcOrd="1" destOrd="0" presId="urn:microsoft.com/office/officeart/2005/8/layout/lProcess2"/>
    <dgm:cxn modelId="{308357A7-9739-447C-947A-E5D7D58F44B4}" type="presParOf" srcId="{3197C0A2-10B2-408A-8F09-9E983EA00553}" destId="{A7F5461A-1007-40F6-91C1-FC319EFC3D73}" srcOrd="2" destOrd="0" presId="urn:microsoft.com/office/officeart/2005/8/layout/lProcess2"/>
    <dgm:cxn modelId="{79EC7200-E7EC-405B-9E1B-7381C71547EC}" type="presParOf" srcId="{A7F5461A-1007-40F6-91C1-FC319EFC3D73}" destId="{6BFE7EDC-8D25-464E-865D-6DD5D01793D7}" srcOrd="0" destOrd="0" presId="urn:microsoft.com/office/officeart/2005/8/layout/lProcess2"/>
    <dgm:cxn modelId="{9DD0FF0F-0050-4869-B10E-493F9863AEB7}" type="presParOf" srcId="{6BFE7EDC-8D25-464E-865D-6DD5D01793D7}" destId="{E6CC24C1-335B-497D-9CA7-CEC973FE40FB}" srcOrd="0" destOrd="0" presId="urn:microsoft.com/office/officeart/2005/8/layout/lProcess2"/>
    <dgm:cxn modelId="{DAFD1C7B-060C-47BC-98B0-6CBF3A55EB3B}" type="presParOf" srcId="{A7753BBE-D615-400E-A2E9-43FE16B67713}" destId="{D03B59CD-3D72-4515-9F91-C933A217DA0E}" srcOrd="3" destOrd="0" presId="urn:microsoft.com/office/officeart/2005/8/layout/lProcess2"/>
    <dgm:cxn modelId="{3EC168C7-1717-4C99-99E0-6B55B4CE46AD}" type="presParOf" srcId="{A7753BBE-D615-400E-A2E9-43FE16B67713}" destId="{C6E72785-D5DF-40F0-AA2D-2EB71DB46ADB}" srcOrd="4" destOrd="0" presId="urn:microsoft.com/office/officeart/2005/8/layout/lProcess2"/>
    <dgm:cxn modelId="{3254B0E3-2766-4CF9-B625-506D28E0B93E}" type="presParOf" srcId="{C6E72785-D5DF-40F0-AA2D-2EB71DB46ADB}" destId="{B1594CEA-CFA8-4D6C-B960-22AA519B47C6}" srcOrd="0" destOrd="0" presId="urn:microsoft.com/office/officeart/2005/8/layout/lProcess2"/>
    <dgm:cxn modelId="{9A7EE774-6C10-43DC-A559-BAFBBE68C271}" type="presParOf" srcId="{C6E72785-D5DF-40F0-AA2D-2EB71DB46ADB}" destId="{078A8860-F7C9-4129-AFDC-BC04A099DF9B}" srcOrd="1" destOrd="0" presId="urn:microsoft.com/office/officeart/2005/8/layout/lProcess2"/>
    <dgm:cxn modelId="{E4BB4301-9D3F-451D-84E0-44386F811005}" type="presParOf" srcId="{C6E72785-D5DF-40F0-AA2D-2EB71DB46ADB}" destId="{0C9A81F2-D3AF-436A-8DC3-64CF322ACFD7}" srcOrd="2" destOrd="0" presId="urn:microsoft.com/office/officeart/2005/8/layout/lProcess2"/>
    <dgm:cxn modelId="{C6D82623-E83F-47AE-87AA-8DA8563E98B7}" type="presParOf" srcId="{0C9A81F2-D3AF-436A-8DC3-64CF322ACFD7}" destId="{E1E185B7-2C97-4A01-9433-2B9647A8BF68}" srcOrd="0" destOrd="0" presId="urn:microsoft.com/office/officeart/2005/8/layout/lProcess2"/>
    <dgm:cxn modelId="{6B4EA539-DF6E-48E4-B880-4901387D5B4F}" type="presParOf" srcId="{E1E185B7-2C97-4A01-9433-2B9647A8BF68}" destId="{263EE54F-A523-4F7D-8639-20FB7F060DCF}" srcOrd="0" destOrd="0" presId="urn:microsoft.com/office/officeart/2005/8/layout/lProcess2"/>
    <dgm:cxn modelId="{67A88A3D-BC4B-439B-8655-2C11CC5F4FDC}" type="presParOf" srcId="{E1E185B7-2C97-4A01-9433-2B9647A8BF68}" destId="{F859BBF6-62AC-46C0-928F-FD5BD83D5A1A}" srcOrd="1" destOrd="0" presId="urn:microsoft.com/office/officeart/2005/8/layout/lProcess2"/>
    <dgm:cxn modelId="{0F2CB342-BF95-4CBA-BD79-DEDBFE0BFC62}" type="presParOf" srcId="{E1E185B7-2C97-4A01-9433-2B9647A8BF68}" destId="{467DC194-86A6-4AB1-861A-3E6E535DAD5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229600" cy="4876800"/>
        <a:chOff x="0" y="0"/>
        <a:chExt cx="8229600" cy="4876800"/>
      </a:xfrm>
    </dsp:grpSpPr>
    <dsp:sp modelId="{3E6278F5-3346-4276-92FE-53EB90595F38}">
      <dsp:nvSpPr>
        <dsp:cNvPr id="3" name="Скругленный прямоугольник 2"/>
        <dsp:cNvSpPr/>
      </dsp:nvSpPr>
      <dsp:spPr bwMode="white">
        <a:xfrm>
          <a:off x="0" y="0"/>
          <a:ext cx="2612571" cy="4876800"/>
        </a:xfrm>
        <a:prstGeom prst="roundRect">
          <a:avLst>
            <a:gd name="adj" fmla="val 10000"/>
          </a:avLst>
        </a:prstGeom>
      </dsp:spPr>
      <dsp:style>
        <a:lnRef idx="0">
          <a:schemeClr val="accent1"/>
        </a:lnRef>
        <a:fillRef idx="1">
          <a:schemeClr val="accent1">
            <a:tint val="40000"/>
          </a:schemeClr>
        </a:fillRef>
        <a:effectRef idx="0">
          <a:scrgbClr r="0" g="0" b="0"/>
        </a:effectRef>
        <a:fontRef idx="minor"/>
      </dsp:style>
      <dsp:txBody>
        <a:bodyPr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solidFill>
                <a:schemeClr val="dk1"/>
              </a:solidFill>
            </a:rPr>
            <a:t>Образовательные</a:t>
          </a:r>
          <a:endParaRPr lang="ru-RU" dirty="0">
            <a:solidFill>
              <a:schemeClr val="dk1"/>
            </a:solidFill>
          </a:endParaRPr>
        </a:p>
      </dsp:txBody>
      <dsp:txXfrm>
        <a:off x="0" y="0"/>
        <a:ext cx="2612571" cy="4876800"/>
      </dsp:txXfrm>
    </dsp:sp>
    <dsp:sp modelId="{EFE9349C-E8BE-4DF5-8ADF-42CA473BE62C}">
      <dsp:nvSpPr>
        <dsp:cNvPr id="4" name="Скругленный прямоугольник 3"/>
        <dsp:cNvSpPr/>
      </dsp:nvSpPr>
      <dsp:spPr bwMode="white">
        <a:xfrm>
          <a:off x="261257" y="1463040"/>
          <a:ext cx="2090057" cy="958348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0480" tIns="22859" rIns="30480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/>
            <a:t>Познакомить детей с круговоротом воды в природе</a:t>
          </a:r>
          <a:endParaRPr lang="ru-RU" dirty="0"/>
        </a:p>
      </dsp:txBody>
      <dsp:txXfrm>
        <a:off x="261257" y="1463040"/>
        <a:ext cx="2090057" cy="958348"/>
      </dsp:txXfrm>
    </dsp:sp>
    <dsp:sp modelId="{7064F731-BB44-4525-841E-05C166581AD2}">
      <dsp:nvSpPr>
        <dsp:cNvPr id="5" name="Скругленный прямоугольник 4"/>
        <dsp:cNvSpPr/>
      </dsp:nvSpPr>
      <dsp:spPr bwMode="white">
        <a:xfrm>
          <a:off x="297436" y="2548749"/>
          <a:ext cx="2090057" cy="958348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0480" tIns="22859" rIns="30480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/>
            <a:t>Обогатить знания детей о зависимости природных явлений</a:t>
          </a:r>
          <a:endParaRPr lang="ru-RU" dirty="0"/>
        </a:p>
      </dsp:txBody>
      <dsp:txXfrm>
        <a:off x="297436" y="2548749"/>
        <a:ext cx="2090057" cy="958348"/>
      </dsp:txXfrm>
    </dsp:sp>
    <dsp:sp modelId="{965E54BB-FB95-465C-AA8E-DCB97BE802C1}">
      <dsp:nvSpPr>
        <dsp:cNvPr id="6" name="Скругленный прямоугольник 5"/>
        <dsp:cNvSpPr/>
      </dsp:nvSpPr>
      <dsp:spPr bwMode="white">
        <a:xfrm>
          <a:off x="261257" y="3674612"/>
          <a:ext cx="2090057" cy="958348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0480" tIns="22859" rIns="30480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/>
            <a:t>Познакомить детей с песнями, сказками, загадками и стихотворениями о дожде</a:t>
          </a:r>
          <a:endParaRPr lang="ru-RU" dirty="0"/>
        </a:p>
      </dsp:txBody>
      <dsp:txXfrm>
        <a:off x="261257" y="3674612"/>
        <a:ext cx="2090057" cy="958348"/>
      </dsp:txXfrm>
    </dsp:sp>
    <dsp:sp modelId="{004E1708-1008-4ABF-9A08-FA4946A0C1DF}">
      <dsp:nvSpPr>
        <dsp:cNvPr id="7" name="Скругленный прямоугольник 6"/>
        <dsp:cNvSpPr/>
      </dsp:nvSpPr>
      <dsp:spPr bwMode="white">
        <a:xfrm>
          <a:off x="2808514" y="0"/>
          <a:ext cx="2612571" cy="4876800"/>
        </a:xfrm>
        <a:prstGeom prst="roundRect">
          <a:avLst>
            <a:gd name="adj" fmla="val 10000"/>
          </a:avLst>
        </a:prstGeom>
      </dsp:spPr>
      <dsp:style>
        <a:lnRef idx="0">
          <a:schemeClr val="accent1"/>
        </a:lnRef>
        <a:fillRef idx="1">
          <a:schemeClr val="accent1">
            <a:tint val="40000"/>
          </a:schemeClr>
        </a:fillRef>
        <a:effectRef idx="0">
          <a:scrgbClr r="0" g="0" b="0"/>
        </a:effectRef>
        <a:fontRef idx="minor"/>
      </dsp:style>
      <dsp:txBody>
        <a:bodyPr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solidFill>
                <a:schemeClr val="dk1"/>
              </a:solidFill>
            </a:rPr>
            <a:t>Воспитательные</a:t>
          </a:r>
          <a:endParaRPr lang="ru-RU" dirty="0">
            <a:solidFill>
              <a:schemeClr val="dk1"/>
            </a:solidFill>
          </a:endParaRPr>
        </a:p>
      </dsp:txBody>
      <dsp:txXfrm>
        <a:off x="2808514" y="0"/>
        <a:ext cx="2612571" cy="4876800"/>
      </dsp:txXfrm>
    </dsp:sp>
    <dsp:sp modelId="{E6CC24C1-335B-497D-9CA7-CEC973FE40FB}">
      <dsp:nvSpPr>
        <dsp:cNvPr id="8" name="Скругленный прямоугольник 7"/>
        <dsp:cNvSpPr/>
      </dsp:nvSpPr>
      <dsp:spPr bwMode="white">
        <a:xfrm>
          <a:off x="3069771" y="1463040"/>
          <a:ext cx="2090057" cy="3169920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0480" tIns="22859" rIns="30480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/>
            <a:t>Воспитывать активность, умение сотрудничать со всеми детьми</a:t>
          </a:r>
          <a:endParaRPr lang="ru-RU" dirty="0"/>
        </a:p>
      </dsp:txBody>
      <dsp:txXfrm>
        <a:off x="3069771" y="1463040"/>
        <a:ext cx="2090057" cy="3169920"/>
      </dsp:txXfrm>
    </dsp:sp>
    <dsp:sp modelId="{B1594CEA-CFA8-4D6C-B960-22AA519B47C6}">
      <dsp:nvSpPr>
        <dsp:cNvPr id="9" name="Скругленный прямоугольник 8"/>
        <dsp:cNvSpPr/>
      </dsp:nvSpPr>
      <dsp:spPr bwMode="white">
        <a:xfrm>
          <a:off x="5617029" y="0"/>
          <a:ext cx="2612571" cy="4876800"/>
        </a:xfrm>
        <a:prstGeom prst="roundRect">
          <a:avLst>
            <a:gd name="adj" fmla="val 10000"/>
          </a:avLst>
        </a:prstGeom>
      </dsp:spPr>
      <dsp:style>
        <a:lnRef idx="0">
          <a:schemeClr val="accent1"/>
        </a:lnRef>
        <a:fillRef idx="1">
          <a:schemeClr val="accent1">
            <a:tint val="40000"/>
          </a:schemeClr>
        </a:fillRef>
        <a:effectRef idx="0">
          <a:scrgbClr r="0" g="0" b="0"/>
        </a:effectRef>
        <a:fontRef idx="minor"/>
      </dsp:style>
      <dsp:txBody>
        <a:bodyPr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solidFill>
                <a:schemeClr val="dk1"/>
              </a:solidFill>
            </a:rPr>
            <a:t>Развивающие</a:t>
          </a:r>
          <a:endParaRPr lang="ru-RU" dirty="0">
            <a:solidFill>
              <a:schemeClr val="dk1"/>
            </a:solidFill>
          </a:endParaRPr>
        </a:p>
      </dsp:txBody>
      <dsp:txXfrm>
        <a:off x="5617029" y="0"/>
        <a:ext cx="2612571" cy="4876800"/>
      </dsp:txXfrm>
    </dsp:sp>
    <dsp:sp modelId="{263EE54F-A523-4F7D-8639-20FB7F060DCF}">
      <dsp:nvSpPr>
        <dsp:cNvPr id="10" name="Скругленный прямоугольник 9"/>
        <dsp:cNvSpPr/>
      </dsp:nvSpPr>
      <dsp:spPr bwMode="white">
        <a:xfrm>
          <a:off x="5878286" y="1463040"/>
          <a:ext cx="2090057" cy="1471749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0480" tIns="22859" rIns="30480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/>
            <a:t>Развить любознательность об окружающем мире</a:t>
          </a:r>
          <a:endParaRPr lang="ru-RU" dirty="0"/>
        </a:p>
      </dsp:txBody>
      <dsp:txXfrm>
        <a:off x="5878286" y="1463040"/>
        <a:ext cx="2090057" cy="1471749"/>
      </dsp:txXfrm>
    </dsp:sp>
    <dsp:sp modelId="{467DC194-86A6-4AB1-861A-3E6E535DAD58}">
      <dsp:nvSpPr>
        <dsp:cNvPr id="11" name="Скругленный прямоугольник 10"/>
        <dsp:cNvSpPr/>
      </dsp:nvSpPr>
      <dsp:spPr bwMode="white">
        <a:xfrm>
          <a:off x="5878286" y="3161211"/>
          <a:ext cx="2090057" cy="1471749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0480" tIns="22859" rIns="30480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/>
            <a:t>Развивать у детей коммуникативные качества, обогащать словарный запас, знакомить с новыми словами и их значениями</a:t>
          </a:r>
          <a:endParaRPr lang="ru-RU" dirty="0"/>
        </a:p>
      </dsp:txBody>
      <dsp:txXfrm>
        <a:off x="5878286" y="3161211"/>
        <a:ext cx="2090057" cy="1471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060848"/>
            <a:ext cx="8820472" cy="1542226"/>
          </a:xfrm>
          <a:solidFill>
            <a:srgbClr val="E18E1F"/>
          </a:solidFill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Проект </a:t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на тему</a:t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cap="none" dirty="0" smtClean="0">
                <a:solidFill>
                  <a:schemeClr val="tx1"/>
                </a:solidFill>
              </a:rPr>
              <a:t>Почему идет дождь?</a:t>
            </a:r>
            <a:endParaRPr lang="ru-RU" sz="4000" cap="none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09606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Г. Мытищи</a:t>
            </a:r>
            <a:endParaRPr lang="ru-RU" dirty="0" smtClean="0"/>
          </a:p>
          <a:p>
            <a:pPr algn="ctr"/>
            <a:r>
              <a:rPr lang="ru-RU" dirty="0" smtClean="0"/>
              <a:t>2021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220072" y="3933056"/>
            <a:ext cx="3923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Выполнила:</a:t>
            </a:r>
            <a:endParaRPr lang="ru-RU" sz="1400" dirty="0"/>
          </a:p>
          <a:p>
            <a:r>
              <a:rPr lang="ru-RU" sz="1400" dirty="0" smtClean="0"/>
              <a:t>Воспитательница МБДОУ детского сада </a:t>
            </a:r>
            <a:r>
              <a:rPr lang="ru-RU" sz="1400" dirty="0" smtClean="0"/>
              <a:t>№33 </a:t>
            </a:r>
            <a:r>
              <a:rPr lang="en-US" sz="1400" dirty="0" smtClean="0"/>
              <a:t>&lt;&lt;</a:t>
            </a:r>
            <a:r>
              <a:rPr lang="ru-RU" sz="1400" smtClean="0"/>
              <a:t>Звездочка </a:t>
            </a:r>
            <a:r>
              <a:rPr lang="en-US" sz="1400" dirty="0" smtClean="0"/>
              <a:t>&gt;&gt;</a:t>
            </a:r>
            <a:endParaRPr lang="ru-RU" sz="1400" dirty="0"/>
          </a:p>
          <a:p>
            <a:r>
              <a:rPr lang="ru-RU" sz="1400" dirty="0"/>
              <a:t>ПАЛЯН АНИ ВАНИКОВНА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E18E1F"/>
          </a:solidFill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Результативность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воспитанников имеются знания о круговороте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воды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природе;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меются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природных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явлений;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знакомы 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песнями, сказками, загадками и стихотворениями 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дожде;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ребят развита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активность, умение сотрудничать со всеми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Привита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любознательность об окружающем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мире;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Воспитаны коммуникативные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словарный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запас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исследования такого природного явления,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дождь,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 сделан вывод,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дождь – это обычная вода, которая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падает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неба, из туч, и одно из удивительных явлений, которое существует в природе.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4186808" cy="990600"/>
          </a:xfrm>
          <a:solidFill>
            <a:srgbClr val="E18E1F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АКТУАЛЬНОСТЬ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8024" y="620688"/>
            <a:ext cx="3970784" cy="1108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 ног и рук, А говорят: «Он идет!» И по крышам гремит, В гости просится.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(Дождь)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916832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Осенью, весной и летом мы ежедневно слушаем прогноз погоды, чтобы узнать, будет сегодня дождь и стоит ли брать с собой зонт, чтобы спрятаться от дождя и не промокнуть. Многие из нас любят гулять под дождём, засыпать под шум дождя, а другие, наоборот, при первых каплях дождя стараются спрятаться дома, не переносят слякоть и сырость, которую приносят дожди.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мы часто наблюдаем за дождем, и возникает вопрос: Почему идет дождь?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разносторонне развитой личности, является одной из важнейших задач педагогической теории и практики на данный момент времени. Развивать ребенка разносторонне, влиять на его взгляд на окружающий мир в условиях дошкольного учреждения помогают занятия дополнительного общеобразовательного развития.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Склонность к исследованиям свойственна всем детям без исключения. Ребенок стремится к знаниям, а само усвоение происходит через многочисленное «зачем», «как», «почему». Предметно-исследовательская деятельность развивает и закрепляет познавательное отношение ребенка к окружающему миру. Ребенок усваивает все прочно и надолго, когда слышит, видит и изучает сам.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E18E1F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Цель исследовательской работы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/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Полученные и приобретенные знания о причинах возникновения дождя доказать, что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капает дождь, получаются лужи, которые впитываются в землю, а из земли капли летят в небо. И когда тучки сдвигаются вместе, каплям некуда деться и они начинают падать на землю.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795" y="3861048"/>
            <a:ext cx="4683237" cy="26284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E18E1F"/>
          </a:solidFill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Задачи: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548680"/>
            <a:ext cx="4042792" cy="990600"/>
          </a:xfrm>
          <a:solidFill>
            <a:srgbClr val="E18E1F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Гипотеза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4042792" cy="4876800"/>
          </a:xfrm>
          <a:solidFill>
            <a:schemeClr val="bg1">
              <a:lumMod val="75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творческий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ПРОЕКТА: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ПРОЕКТА: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Воспитатель,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4-5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лет, родители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месяца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/>
          <p:cNvSpPr txBox="1"/>
          <p:nvPr/>
        </p:nvSpPr>
        <p:spPr>
          <a:xfrm>
            <a:off x="539552" y="548680"/>
            <a:ext cx="4042792" cy="990600"/>
          </a:xfrm>
          <a:prstGeom prst="rect">
            <a:avLst/>
          </a:prstGeom>
          <a:solidFill>
            <a:srgbClr val="E18E1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chemeClr val="tx1"/>
                </a:solidFill>
              </a:rPr>
              <a:t>Паспорт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016" y="1700808"/>
            <a:ext cx="4032448" cy="412420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когда капает дождь, получаются лужи, которые впитываются в землю, а из земли капли летят в небо. И когда тучки сдвигаются вместе, каплям некуда деться, и они начинают падать на землю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E18E1F"/>
          </a:solidFill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Этапы проведения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ЭТАП:</a:t>
            </a:r>
            <a:endParaRPr lang="ru-RU" sz="3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педагогом темы, целей и задач, содержания проекта, прогнозирование результата;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с родителями проекта, выяснение возможностей, средств, необходимых для реализации проекта, определение содержания деятельности всех участников проекта;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необходимого дидактического материала (видео, фото, иллюстрации), познавательной и художественной литературы.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конспектов занятий и тематических бесед;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Сбор, анализ, и систематизация информации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мультимедийной презентации «Почему идет дождь?»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загадок и стихов по теме проекта;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плана совместной деятельности с детьми и родителями.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информации о круговороте воды в природе.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материала для изобразительной и продуктивной деятельности детей;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альбома «Выставка Дождя»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подвижных игр, связанных с темой проекта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E18E1F"/>
          </a:solidFill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Этапы проведения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2962672" cy="53265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ОСНОВНОЙ ЭТАП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3993" y="2122901"/>
            <a:ext cx="3315879" cy="2246769"/>
          </a:xfrm>
          <a:prstGeom prst="rect">
            <a:avLst/>
          </a:prstGeom>
          <a:solidFill>
            <a:srgbClr val="DBB425"/>
          </a:solidFill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родителями:</a:t>
            </a:r>
            <a:endParaRPr lang="ru-RU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 на тему: "Что дети знают о природных явлениях?";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Папка - передвижка: это интересно "Дождь – это красиво";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к сбору рисунков на тему «Тучи и лужи» (индивидуальные, групповые разговоры с родителями, объявление в «родительском уголке»);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Фотоотчёт "Выставка Дождя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2120" y="1628800"/>
            <a:ext cx="3312368" cy="2893100"/>
          </a:xfrm>
          <a:prstGeom prst="rect">
            <a:avLst/>
          </a:prstGeom>
          <a:solidFill>
            <a:srgbClr val="D89672"/>
          </a:solidFill>
        </p:spPr>
        <p:txBody>
          <a:bodyPr wrap="square" rtlCol="0">
            <a:spAutoFit/>
          </a:bodyPr>
          <a:lstStyle/>
          <a:p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педагога:</a:t>
            </a:r>
            <a:endParaRPr lang="ru-RU" sz="1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тематических центров по проекту: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 детского творчества «Дождь»;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выставки поделок детей и родителей на тему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тематических раскрасок в уголок по изобразительной деятельности;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Коллаж рисунков и аппликаций детей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Развлечение «Как капелька превратилась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дожди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4167" y="4488157"/>
            <a:ext cx="3928392" cy="2246769"/>
          </a:xfrm>
          <a:prstGeom prst="rect">
            <a:avLst/>
          </a:prstGeom>
          <a:solidFill>
            <a:srgbClr val="DBD729"/>
          </a:solidFill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детей в рамках 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  <a:endParaRPr lang="ru-RU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о дожде, о круговороте воды в природе.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и обсуждение обучающих мультфильмов «Грибной дождик», «откуда берется дождь?», «Явления природы».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со стихами о дожде.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Рассматривание альбома «Выставка Дождя»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Прослушивание песен про дождь;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Рассматривание подобранных картинок а тему «Почему идет дождь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5976" y="4521900"/>
            <a:ext cx="4608512" cy="2246769"/>
          </a:xfrm>
          <a:prstGeom prst="rect">
            <a:avLst/>
          </a:prstGeom>
          <a:solidFill>
            <a:srgbClr val="EDBA5D"/>
          </a:solidFill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 деятельность детей:</a:t>
            </a:r>
            <a:endParaRPr lang="ru-RU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Разучивание стихотворений про дождь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Рисование  на тему «Дождик».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Разучивание песен «Дождик»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Разгадывание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Загадок о дожде, о погодных явлениях.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игры: «Дождь – хорошо, плохо», «Подбери родственные слова»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Настольно-печатные игры «Четыре времени года», «Хитрые предметы»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Подвижные игры: «Солнышко и дождик», «Дождик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34187" y="1628800"/>
            <a:ext cx="2057431" cy="2893100"/>
          </a:xfrm>
          <a:prstGeom prst="rect">
            <a:avLst/>
          </a:prstGeom>
          <a:solidFill>
            <a:srgbClr val="E06724"/>
          </a:solidFill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Продуктивная деятельность детей:</a:t>
            </a:r>
            <a:endParaRPr lang="ru-RU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Аппликация: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«Лужи от дождя»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Рисование: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«Плачет тучка»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Лепка: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«Капли дождя»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зонтика из картона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пластилина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Эксперимент: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Намочить кусочек ваты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E18E1F"/>
          </a:solidFill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Этапы проведения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ЗАКЛЮЧИТЕЛЬНЫЙ ЭТАП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sz="2800" dirty="0"/>
              <a:t>Презентация </a:t>
            </a:r>
            <a:r>
              <a:rPr lang="ru-RU" sz="2800" dirty="0" smtClean="0"/>
              <a:t>результатов</a:t>
            </a:r>
            <a:endParaRPr lang="ru-RU" sz="2800" dirty="0"/>
          </a:p>
          <a:p>
            <a:r>
              <a:rPr lang="ru-RU" sz="2800" dirty="0"/>
              <a:t>Продукт проекта - Фотовыставка.</a:t>
            </a:r>
            <a:endParaRPr lang="ru-RU" sz="2800" dirty="0"/>
          </a:p>
          <a:p>
            <a:r>
              <a:rPr lang="ru-RU" sz="2800" dirty="0"/>
              <a:t>Создание музея аппликаций и поделок 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179683"/>
            <a:ext cx="1999456" cy="197113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67" y="4162444"/>
            <a:ext cx="2281028" cy="171077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424" y="1608375"/>
            <a:ext cx="2448272" cy="183620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8219" y="4530926"/>
            <a:ext cx="2370337" cy="187168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040" y="5017830"/>
            <a:ext cx="2339232" cy="1754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E18E1F"/>
          </a:solidFill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Эксперимент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Гипотеза: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в туче образуется много влаги, идет дождь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эксперимента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Плотно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сжать сухой комочек ваты. Затем опустить его в блюдце с водой. Комочек ваты будет разворачиваться и набухать от воды. Осторожно приподнять вату пинцетом за верхнюю часть над блюдцем. Если воды достаточно, то капли начнут падать в блюдце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воздухе капельки воды образуют облако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виду облака похожи на громадные комья ваты. Они легкие, поэтому не падают вниз, а парят в небе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Когда облака наполняются влагой, идет дождь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5598</Words>
  <Application>WPS Presentation</Application>
  <PresentationFormat>Экран (4:3)</PresentationFormat>
  <Paragraphs>151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Ясность</vt:lpstr>
      <vt:lpstr>Проект  на тему Почему идет дождь?</vt:lpstr>
      <vt:lpstr>АКТУАЛЬНОСТЬ</vt:lpstr>
      <vt:lpstr>Цель исследовательской работы</vt:lpstr>
      <vt:lpstr>Задачи:</vt:lpstr>
      <vt:lpstr>Гипотеза</vt:lpstr>
      <vt:lpstr>Этапы проведения проекта</vt:lpstr>
      <vt:lpstr>Этапы проведения проекта</vt:lpstr>
      <vt:lpstr>Этапы проведения проекта</vt:lpstr>
      <vt:lpstr>Эксперимент</vt:lpstr>
      <vt:lpstr>Результативность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на тему Почему идет дождь?</dc:title>
  <dc:creator>Юлия</dc:creator>
  <cp:lastModifiedBy>Администратор</cp:lastModifiedBy>
  <cp:revision>20</cp:revision>
  <dcterms:created xsi:type="dcterms:W3CDTF">2021-03-19T19:05:00Z</dcterms:created>
  <dcterms:modified xsi:type="dcterms:W3CDTF">2022-12-27T12:07:42Z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9F2241C9428E4007B6BD816AFEEF6021</vt:lpwstr>
  </property>
  <property fmtid="{D5CDD505-2E9C-101B-9397-08002B2CF9AE}" pid="3" name="KSOProductBuildVer">
    <vt:lpwstr>1049-11.2.0.11440</vt:lpwstr>
  </property>
</Properties>
</file>