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9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00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01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</p:spPr>
      </p:sp>
      <p:sp>
        <p:nvSpPr>
          <p:cNvPr id="1048702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48703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b" anchorCtr="0" compatLnSpc="1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0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b" anchorCtr="0" compatLnSpc="1"/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dirty="0"/>
          </a:p>
        </p:txBody>
      </p:sp>
      <p:grpSp>
        <p:nvGrpSpPr>
          <p:cNvPr id="26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48588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p>
              <a:endParaRPr lang="en-US" dirty="0"/>
            </a:p>
          </p:txBody>
        </p:sp>
        <p:sp>
          <p:nvSpPr>
            <p:cNvPr id="1048589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p>
              <a:endParaRPr lang="en-US" dirty="0"/>
            </a:p>
          </p:txBody>
        </p:sp>
        <p:sp>
          <p:nvSpPr>
            <p:cNvPr id="1048590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p>
              <a:endParaRPr lang="en-US" dirty="0"/>
            </a:p>
          </p:txBody>
        </p:sp>
        <p:sp>
          <p:nvSpPr>
            <p:cNvPr id="1048591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p>
              <a:endParaRPr lang="en-US" dirty="0"/>
            </a:p>
          </p:txBody>
        </p:sp>
        <p:sp useBgFill="1">
          <p:nvSpPr>
            <p:cNvPr id="1048592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p>
              <a:endParaRPr lang="en-US" dirty="0"/>
            </a:p>
          </p:txBody>
        </p:sp>
      </p:grpSp>
      <p:sp>
        <p:nvSpPr>
          <p:cNvPr id="1048593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48594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4859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9F9596-CFE5-45F1-9B05-0F305CF9AB01}" type="datetimeFigureOut">
              <a:rPr lang="ru-RU" smtClean="0"/>
            </a:fld>
            <a:endParaRPr lang="ru-RU" dirty="0"/>
          </a:p>
        </p:txBody>
      </p:sp>
      <p:sp>
        <p:nvSpPr>
          <p:cNvPr id="104859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 dirty="0"/>
          </a:p>
        </p:txBody>
      </p:sp>
      <p:sp>
        <p:nvSpPr>
          <p:cNvPr id="104859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83D3E49-C0F0-4683-861F-3DA2041F05A8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4866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/>
            <a:lvl2pPr algn="l"/>
            <a:lvl3pPr algn="l"/>
            <a:lvl4pPr algn="l"/>
            <a:lvl5pPr algn="l"/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4867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9F9596-CFE5-45F1-9B05-0F305CF9AB01}" type="datetimeFigureOut">
              <a:rPr lang="ru-RU" smtClean="0"/>
            </a:fld>
            <a:endParaRPr lang="ru-RU" dirty="0"/>
          </a:p>
        </p:txBody>
      </p:sp>
      <p:sp>
        <p:nvSpPr>
          <p:cNvPr id="104867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 dirty="0"/>
          </a:p>
        </p:txBody>
      </p:sp>
      <p:sp>
        <p:nvSpPr>
          <p:cNvPr id="104867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83D3E49-C0F0-4683-861F-3DA2041F05A8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Вертикальный заголовок и текст"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dirty="0"/>
          </a:p>
        </p:txBody>
      </p:sp>
      <p:sp>
        <p:nvSpPr>
          <p:cNvPr id="104864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9F9596-CFE5-45F1-9B05-0F305CF9AB01}" type="datetimeFigureOut">
              <a:rPr lang="ru-RU" smtClean="0"/>
            </a:fld>
            <a:endParaRPr lang="ru-RU" dirty="0"/>
          </a:p>
        </p:txBody>
      </p:sp>
      <p:sp>
        <p:nvSpPr>
          <p:cNvPr id="104864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 dirty="0"/>
          </a:p>
        </p:txBody>
      </p:sp>
      <p:sp>
        <p:nvSpPr>
          <p:cNvPr id="104864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83D3E49-C0F0-4683-861F-3DA2041F05A8}" type="slidenum">
              <a:rPr lang="ru-RU" smtClean="0"/>
            </a:fld>
            <a:endParaRPr lang="ru-RU" dirty="0"/>
          </a:p>
        </p:txBody>
      </p:sp>
      <p:grpSp>
        <p:nvGrpSpPr>
          <p:cNvPr id="56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048644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p>
              <a:endParaRPr lang="en-US" dirty="0"/>
            </a:p>
          </p:txBody>
        </p:sp>
        <p:sp>
          <p:nvSpPr>
            <p:cNvPr id="1048645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p>
              <a:endParaRPr lang="en-US" dirty="0"/>
            </a:p>
          </p:txBody>
        </p:sp>
        <p:sp>
          <p:nvSpPr>
            <p:cNvPr id="1048646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p>
              <a:endParaRPr lang="en-US" dirty="0"/>
            </a:p>
          </p:txBody>
        </p:sp>
        <p:sp>
          <p:nvSpPr>
            <p:cNvPr id="1048647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p>
              <a:endParaRPr lang="en-US" dirty="0"/>
            </a:p>
          </p:txBody>
        </p:sp>
        <p:sp useBgFill="1">
          <p:nvSpPr>
            <p:cNvPr id="1048648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p>
              <a:endParaRPr lang="en-US" dirty="0"/>
            </a:p>
          </p:txBody>
        </p:sp>
      </p:grpSp>
      <p:sp>
        <p:nvSpPr>
          <p:cNvPr id="1048649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4865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</a:lvl1pPr>
            <a:lvl2pPr>
              <a:buClr>
                <a:schemeClr val="accent1"/>
              </a:buClr>
            </a:lvl2pPr>
            <a:lvl3pPr>
              <a:buClr>
                <a:schemeClr val="accent1"/>
              </a:buClr>
            </a:lvl3pPr>
            <a:lvl4pPr>
              <a:buClr>
                <a:schemeClr val="accent1"/>
              </a:buClr>
            </a:lvl4pPr>
            <a:lvl5pPr>
              <a:buClr>
                <a:schemeClr val="accent1"/>
              </a:buClr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4865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9F9596-CFE5-45F1-9B05-0F305CF9AB01}" type="datetimeFigureOut">
              <a:rPr lang="ru-RU" smtClean="0"/>
            </a:fld>
            <a:endParaRPr lang="ru-RU" dirty="0"/>
          </a:p>
        </p:txBody>
      </p:sp>
      <p:sp>
        <p:nvSpPr>
          <p:cNvPr id="104865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 dirty="0"/>
          </a:p>
        </p:txBody>
      </p:sp>
      <p:sp>
        <p:nvSpPr>
          <p:cNvPr id="104865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83D3E49-C0F0-4683-861F-3DA2041F05A8}" type="slidenum">
              <a:rPr lang="ru-RU" smtClean="0"/>
            </a:fld>
            <a:endParaRPr lang="ru-RU" dirty="0"/>
          </a:p>
        </p:txBody>
      </p:sp>
      <p:sp>
        <p:nvSpPr>
          <p:cNvPr id="1048655" name="Title 6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Заголовок раздела"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dirty="0"/>
          </a:p>
        </p:txBody>
      </p:sp>
      <p:sp>
        <p:nvSpPr>
          <p:cNvPr id="1048601" name="Freeform 14"/>
          <p:cNvSpPr/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p>
            <a:endParaRPr lang="en-US" dirty="0"/>
          </a:p>
        </p:txBody>
      </p:sp>
      <p:sp>
        <p:nvSpPr>
          <p:cNvPr id="1048602" name="Freeform 18"/>
          <p:cNvSpPr/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p>
            <a:endParaRPr lang="en-US" dirty="0"/>
          </a:p>
        </p:txBody>
      </p:sp>
      <p:sp>
        <p:nvSpPr>
          <p:cNvPr id="1048603" name="Freeform 22"/>
          <p:cNvSpPr/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p>
            <a:endParaRPr lang="en-US" dirty="0"/>
          </a:p>
        </p:txBody>
      </p:sp>
      <p:sp>
        <p:nvSpPr>
          <p:cNvPr id="1048604" name="Freeform 26"/>
          <p:cNvSpPr/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p>
            <a:endParaRPr lang="en-US" dirty="0"/>
          </a:p>
        </p:txBody>
      </p:sp>
      <p:sp useBgFill="1">
        <p:nvSpPr>
          <p:cNvPr id="1048605" name="Freeform 10"/>
          <p:cNvSpPr/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p>
            <a:endParaRPr lang="en-US" dirty="0"/>
          </a:p>
        </p:txBody>
      </p:sp>
      <p:sp>
        <p:nvSpPr>
          <p:cNvPr id="1048606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48607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04860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9F9596-CFE5-45F1-9B05-0F305CF9AB01}" type="datetimeFigureOut">
              <a:rPr lang="ru-RU" smtClean="0"/>
            </a:fld>
            <a:endParaRPr lang="ru-RU" dirty="0"/>
          </a:p>
        </p:txBody>
      </p:sp>
      <p:sp>
        <p:nvSpPr>
          <p:cNvPr id="104860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 dirty="0"/>
          </a:p>
        </p:txBody>
      </p:sp>
      <p:sp>
        <p:nvSpPr>
          <p:cNvPr id="10486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83D3E49-C0F0-4683-861F-3DA2041F05A8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4867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9F9596-CFE5-45F1-9B05-0F305CF9AB01}" type="datetimeFigureOut">
              <a:rPr lang="ru-RU" smtClean="0"/>
            </a:fld>
            <a:endParaRPr lang="ru-RU" dirty="0"/>
          </a:p>
        </p:txBody>
      </p:sp>
      <p:sp>
        <p:nvSpPr>
          <p:cNvPr id="104867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 dirty="0"/>
          </a:p>
        </p:txBody>
      </p:sp>
      <p:sp>
        <p:nvSpPr>
          <p:cNvPr id="104867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83D3E49-C0F0-4683-861F-3DA2041F05A8}" type="slidenum">
              <a:rPr lang="ru-RU" smtClean="0"/>
            </a:fld>
            <a:endParaRPr lang="ru-RU" dirty="0"/>
          </a:p>
        </p:txBody>
      </p:sp>
      <p:sp>
        <p:nvSpPr>
          <p:cNvPr id="1048677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48678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48680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048681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4868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048683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4868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9F9596-CFE5-45F1-9B05-0F305CF9AB01}" type="datetimeFigureOut">
              <a:rPr lang="ru-RU" smtClean="0"/>
            </a:fld>
            <a:endParaRPr lang="ru-RU" dirty="0"/>
          </a:p>
        </p:txBody>
      </p:sp>
      <p:sp>
        <p:nvSpPr>
          <p:cNvPr id="104868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 dirty="0"/>
          </a:p>
        </p:txBody>
      </p:sp>
      <p:sp>
        <p:nvSpPr>
          <p:cNvPr id="104868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83D3E49-C0F0-4683-861F-3DA2041F05A8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4863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9F9596-CFE5-45F1-9B05-0F305CF9AB01}" type="datetimeFigureOut">
              <a:rPr lang="ru-RU" smtClean="0"/>
            </a:fld>
            <a:endParaRPr lang="ru-RU" dirty="0"/>
          </a:p>
        </p:txBody>
      </p:sp>
      <p:sp>
        <p:nvSpPr>
          <p:cNvPr id="104863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 dirty="0"/>
          </a:p>
        </p:txBody>
      </p:sp>
      <p:sp>
        <p:nvSpPr>
          <p:cNvPr id="104863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83D3E49-C0F0-4683-861F-3DA2041F05A8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Пустой слайд"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dirty="0"/>
          </a:p>
        </p:txBody>
      </p:sp>
      <p:grpSp>
        <p:nvGrpSpPr>
          <p:cNvPr id="44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1048618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p>
              <a:endParaRPr lang="en-US" dirty="0"/>
            </a:p>
          </p:txBody>
        </p:sp>
        <p:sp>
          <p:nvSpPr>
            <p:cNvPr id="1048619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p>
              <a:endParaRPr lang="en-US" dirty="0"/>
            </a:p>
          </p:txBody>
        </p:sp>
        <p:sp>
          <p:nvSpPr>
            <p:cNvPr id="1048620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p>
              <a:endParaRPr lang="en-US" dirty="0"/>
            </a:p>
          </p:txBody>
        </p:sp>
        <p:sp>
          <p:nvSpPr>
            <p:cNvPr id="1048621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p>
              <a:endParaRPr lang="en-US" dirty="0"/>
            </a:p>
          </p:txBody>
        </p:sp>
        <p:sp useBgFill="1">
          <p:nvSpPr>
            <p:cNvPr id="1048622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p>
              <a:endParaRPr lang="en-US" dirty="0"/>
            </a:p>
          </p:txBody>
        </p:sp>
      </p:grpSp>
      <p:sp>
        <p:nvSpPr>
          <p:cNvPr id="104862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9F9596-CFE5-45F1-9B05-0F305CF9AB01}" type="datetimeFigureOut">
              <a:rPr lang="ru-RU" smtClean="0"/>
            </a:fld>
            <a:endParaRPr lang="ru-RU" dirty="0"/>
          </a:p>
        </p:txBody>
      </p:sp>
      <p:sp>
        <p:nvSpPr>
          <p:cNvPr id="104862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 dirty="0"/>
          </a:p>
        </p:txBody>
      </p:sp>
      <p:sp>
        <p:nvSpPr>
          <p:cNvPr id="104862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83D3E49-C0F0-4683-861F-3DA2041F05A8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Объект с подписью"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7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dirty="0"/>
          </a:p>
        </p:txBody>
      </p:sp>
      <p:sp>
        <p:nvSpPr>
          <p:cNvPr id="104868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9F9596-CFE5-45F1-9B05-0F305CF9AB01}" type="datetimeFigureOut">
              <a:rPr lang="ru-RU" smtClean="0"/>
            </a:fld>
            <a:endParaRPr lang="ru-RU" dirty="0"/>
          </a:p>
        </p:txBody>
      </p:sp>
      <p:sp>
        <p:nvSpPr>
          <p:cNvPr id="104868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 dirty="0"/>
          </a:p>
        </p:txBody>
      </p:sp>
      <p:sp>
        <p:nvSpPr>
          <p:cNvPr id="104869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83D3E49-C0F0-4683-861F-3DA2041F05A8}" type="slidenum">
              <a:rPr lang="ru-RU" smtClean="0"/>
            </a:fld>
            <a:endParaRPr lang="ru-RU" dirty="0"/>
          </a:p>
        </p:txBody>
      </p:sp>
      <p:sp>
        <p:nvSpPr>
          <p:cNvPr id="1048691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grpSp>
        <p:nvGrpSpPr>
          <p:cNvPr id="64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048692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p>
              <a:endParaRPr lang="en-US" dirty="0"/>
            </a:p>
          </p:txBody>
        </p:sp>
        <p:sp>
          <p:nvSpPr>
            <p:cNvPr id="1048693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p>
              <a:endParaRPr lang="en-US" dirty="0"/>
            </a:p>
          </p:txBody>
        </p:sp>
        <p:sp>
          <p:nvSpPr>
            <p:cNvPr id="1048694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p>
              <a:endParaRPr lang="en-US" dirty="0"/>
            </a:p>
          </p:txBody>
        </p:sp>
        <p:sp>
          <p:nvSpPr>
            <p:cNvPr id="1048695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p>
              <a:endParaRPr lang="en-US" dirty="0"/>
            </a:p>
          </p:txBody>
        </p:sp>
        <p:sp useBgFill="1">
          <p:nvSpPr>
            <p:cNvPr id="1048696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p>
              <a:endParaRPr lang="en-US" dirty="0"/>
            </a:p>
          </p:txBody>
        </p:sp>
      </p:grpSp>
      <p:sp>
        <p:nvSpPr>
          <p:cNvPr id="1048697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48698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dirty="0"/>
          </a:p>
        </p:txBody>
      </p:sp>
      <p:grpSp>
        <p:nvGrpSpPr>
          <p:cNvPr id="5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4865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p>
              <a:endParaRPr lang="en-US" dirty="0"/>
            </a:p>
          </p:txBody>
        </p:sp>
        <p:sp>
          <p:nvSpPr>
            <p:cNvPr id="104865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p>
              <a:endParaRPr lang="en-US" dirty="0"/>
            </a:p>
          </p:txBody>
        </p:sp>
        <p:sp>
          <p:nvSpPr>
            <p:cNvPr id="104865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p>
              <a:endParaRPr lang="en-US" dirty="0"/>
            </a:p>
          </p:txBody>
        </p:sp>
        <p:sp>
          <p:nvSpPr>
            <p:cNvPr id="104866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p>
              <a:endParaRPr lang="en-US" dirty="0"/>
            </a:p>
          </p:txBody>
        </p:sp>
        <p:sp useBgFill="1">
          <p:nvSpPr>
            <p:cNvPr id="1048661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p>
              <a:endParaRPr lang="en-US" dirty="0"/>
            </a:p>
          </p:txBody>
        </p:sp>
      </p:grpSp>
      <p:sp>
        <p:nvSpPr>
          <p:cNvPr id="104866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48663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04866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9F9596-CFE5-45F1-9B05-0F305CF9AB01}" type="datetimeFigureOut">
              <a:rPr lang="ru-RU" smtClean="0"/>
            </a:fld>
            <a:endParaRPr lang="ru-RU" dirty="0"/>
          </a:p>
        </p:txBody>
      </p:sp>
      <p:sp>
        <p:nvSpPr>
          <p:cNvPr id="104866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 dirty="0"/>
          </a:p>
        </p:txBody>
      </p:sp>
      <p:sp>
        <p:nvSpPr>
          <p:cNvPr id="104866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83D3E49-C0F0-4683-861F-3DA2041F05A8}" type="slidenum">
              <a:rPr lang="ru-RU" smtClean="0"/>
            </a:fld>
            <a:endParaRPr lang="ru-RU" dirty="0"/>
          </a:p>
        </p:txBody>
      </p:sp>
      <p:sp>
        <p:nvSpPr>
          <p:cNvPr id="1048667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dirty="0"/>
          </a:p>
        </p:txBody>
      </p:sp>
      <p:grpSp>
        <p:nvGrpSpPr>
          <p:cNvPr id="13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04857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p>
              <a:endParaRPr lang="en-US" dirty="0"/>
            </a:p>
          </p:txBody>
        </p:sp>
        <p:sp>
          <p:nvSpPr>
            <p:cNvPr id="104857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p>
              <a:endParaRPr lang="en-US" dirty="0"/>
            </a:p>
          </p:txBody>
        </p:sp>
        <p:sp>
          <p:nvSpPr>
            <p:cNvPr id="104857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p>
              <a:endParaRPr lang="en-US" dirty="0"/>
            </a:p>
          </p:txBody>
        </p:sp>
        <p:sp>
          <p:nvSpPr>
            <p:cNvPr id="104858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p>
              <a:endParaRPr lang="en-US" dirty="0"/>
            </a:p>
          </p:txBody>
        </p:sp>
        <p:sp useBgFill="1">
          <p:nvSpPr>
            <p:cNvPr id="104858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p>
              <a:endParaRPr lang="en-US" dirty="0"/>
            </a:p>
          </p:txBody>
        </p:sp>
      </p:grpSp>
      <p:sp>
        <p:nvSpPr>
          <p:cNvPr id="104858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39F9596-CFE5-45F1-9B05-0F305CF9AB01}" type="datetimeFigureOut">
              <a:rPr lang="ru-RU" smtClean="0"/>
            </a:fld>
            <a:endParaRPr lang="ru-RU" dirty="0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83D3E49-C0F0-4683-861F-3DA2041F05A8}" type="slidenum">
              <a:rPr lang="ru-RU" smtClean="0"/>
            </a:fld>
            <a:endParaRPr lang="ru-RU" dirty="0"/>
          </a:p>
        </p:txBody>
      </p:sp>
      <p:sp>
        <p:nvSpPr>
          <p:cNvPr id="1048586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58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98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p>
            <a:r>
              <a:rPr lang="en-US" altLang="en-US" dirty="0" smtClean="0">
                <a:solidFill>
                  <a:srgbClr val="FF0000"/>
                </a:solidFill>
              </a:rPr>
              <a:t>,</a:t>
            </a:r>
            <a:r>
              <a:rPr lang="en-US" altLang="en-US" dirty="0" smtClean="0">
                <a:solidFill>
                  <a:srgbClr val="FF0000"/>
                </a:solidFill>
              </a:rPr>
              <a:t>,</a:t>
            </a:r>
            <a:r>
              <a:rPr lang="ru-RU" altLang="en-US" dirty="0" smtClean="0">
                <a:solidFill>
                  <a:srgbClr val="FF0000"/>
                </a:solidFill>
              </a:rPr>
              <a:t>С</a:t>
            </a:r>
            <a:r>
              <a:rPr lang="ru-RU" altLang="en-US" dirty="0" smtClean="0">
                <a:solidFill>
                  <a:srgbClr val="FF0000"/>
                </a:solidFill>
              </a:rPr>
              <a:t>и</a:t>
            </a:r>
            <a:r>
              <a:rPr lang="ru-RU" altLang="en-US" dirty="0" smtClean="0">
                <a:solidFill>
                  <a:srgbClr val="FF0000"/>
                </a:solidFill>
              </a:rPr>
              <a:t>с</a:t>
            </a:r>
            <a:r>
              <a:rPr lang="ru-RU" altLang="en-US" dirty="0" smtClean="0">
                <a:solidFill>
                  <a:srgbClr val="FF0000"/>
                </a:solidFill>
              </a:rPr>
              <a:t>т</a:t>
            </a:r>
            <a:r>
              <a:rPr lang="ru-RU" altLang="en-US" dirty="0" smtClean="0">
                <a:solidFill>
                  <a:srgbClr val="FF0000"/>
                </a:solidFill>
              </a:rPr>
              <a:t>е</a:t>
            </a:r>
            <a:r>
              <a:rPr lang="ru-RU" altLang="en-US" dirty="0" smtClean="0">
                <a:solidFill>
                  <a:srgbClr val="FF0000"/>
                </a:solidFill>
              </a:rPr>
              <a:t>м</a:t>
            </a:r>
            <a:r>
              <a:rPr lang="ru-RU" altLang="en-US" dirty="0" smtClean="0">
                <a:solidFill>
                  <a:srgbClr val="FF0000"/>
                </a:solidFill>
              </a:rPr>
              <a:t>а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r>
              <a:rPr lang="ru-RU" altLang="en-US" dirty="0" smtClean="0">
                <a:solidFill>
                  <a:srgbClr val="FF0000"/>
                </a:solidFill>
              </a:rPr>
              <a:t>поддержки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r>
              <a:rPr lang="ru-RU" altLang="en-US" dirty="0" smtClean="0">
                <a:solidFill>
                  <a:srgbClr val="FF0000"/>
                </a:solidFill>
              </a:rPr>
              <a:t>м</a:t>
            </a:r>
            <a:r>
              <a:rPr lang="ru-RU" altLang="en-US" dirty="0" smtClean="0">
                <a:solidFill>
                  <a:srgbClr val="FF0000"/>
                </a:solidFill>
              </a:rPr>
              <a:t>а</a:t>
            </a:r>
            <a:r>
              <a:rPr lang="ru-RU" altLang="en-US" dirty="0" smtClean="0">
                <a:solidFill>
                  <a:srgbClr val="FF0000"/>
                </a:solidFill>
              </a:rPr>
              <a:t>с</a:t>
            </a:r>
            <a:r>
              <a:rPr lang="ru-RU" altLang="en-US" dirty="0" smtClean="0">
                <a:solidFill>
                  <a:srgbClr val="FF0000"/>
                </a:solidFill>
              </a:rPr>
              <a:t>т</a:t>
            </a:r>
            <a:r>
              <a:rPr lang="ru-RU" altLang="en-US" dirty="0" smtClean="0">
                <a:solidFill>
                  <a:srgbClr val="FF0000"/>
                </a:solidFill>
              </a:rPr>
              <a:t>еров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r>
              <a:rPr lang="ru-RU" altLang="en-US" dirty="0" smtClean="0">
                <a:solidFill>
                  <a:srgbClr val="FF0000"/>
                </a:solidFill>
              </a:rPr>
              <a:t>р</a:t>
            </a:r>
            <a:r>
              <a:rPr lang="ru-RU" altLang="en-US" dirty="0" smtClean="0">
                <a:solidFill>
                  <a:srgbClr val="FF0000"/>
                </a:solidFill>
              </a:rPr>
              <a:t>у</a:t>
            </a:r>
            <a:r>
              <a:rPr lang="ru-RU" altLang="en-US" dirty="0" smtClean="0">
                <a:solidFill>
                  <a:srgbClr val="FF0000"/>
                </a:solidFill>
              </a:rPr>
              <a:t>сской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r>
              <a:rPr lang="ru-RU" altLang="en-US" dirty="0" smtClean="0">
                <a:solidFill>
                  <a:srgbClr val="FF0000"/>
                </a:solidFill>
              </a:rPr>
              <a:t>н</a:t>
            </a:r>
            <a:r>
              <a:rPr lang="ru-RU" altLang="en-US" dirty="0" smtClean="0">
                <a:solidFill>
                  <a:srgbClr val="FF0000"/>
                </a:solidFill>
              </a:rPr>
              <a:t>ародной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r>
              <a:rPr lang="ru-RU" altLang="en-US" dirty="0" smtClean="0">
                <a:solidFill>
                  <a:srgbClr val="FF0000"/>
                </a:solidFill>
              </a:rPr>
              <a:t>культуры</a:t>
            </a:r>
            <a:r>
              <a:rPr lang="en-US" altLang="en-US" dirty="0" smtClean="0">
                <a:solidFill>
                  <a:srgbClr val="FF0000"/>
                </a:solidFill>
              </a:rPr>
              <a:t>.</a:t>
            </a:r>
            <a:r>
              <a:rPr lang="en-US" altLang="en-US" dirty="0" smtClean="0">
                <a:solidFill>
                  <a:srgbClr val="FF0000"/>
                </a:solidFill>
              </a:rPr>
              <a:t>,</a:t>
            </a:r>
            <a:r>
              <a:rPr lang="en-US" altLang="en-US" dirty="0" smtClean="0">
                <a:solidFill>
                  <a:srgbClr val="FF0000"/>
                </a:solidFill>
              </a:rPr>
              <a:t>,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48599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p>
            <a:r>
              <a:rPr lang="ru-RU" sz="9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Долгосрочный</a:t>
            </a:r>
            <a:r>
              <a:rPr lang="en-US" sz="9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9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9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</a:t>
            </a:r>
            <a:r>
              <a:rPr lang="ru-RU" altLang="en-US" sz="9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altLang="en-US" sz="9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9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9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«Дымковская игрушка</a:t>
            </a:r>
            <a:r>
              <a:rPr lang="en-US" sz="9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9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zh-CN" altLang="en-US"/>
          </a:p>
          <a:p>
            <a:r>
              <a:rPr lang="ru-RU" altLang="en-US" sz="9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en-US" altLang="en-US" sz="9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en-US" sz="9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altLang="en-US" sz="9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altLang="en-US" sz="9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altLang="en-US" sz="9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altLang="en-US" sz="9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altLang="en-US" sz="9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zh-CN" altLang="en-US"/>
          </a:p>
          <a:p>
            <a:r>
              <a:rPr lang="en-US" altLang="en-US" sz="9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9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altLang="en-US" sz="9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altLang="en-US" sz="9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altLang="en-US" sz="9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altLang="en-US" sz="9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9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</a:t>
            </a:r>
            <a:r>
              <a:rPr lang="en-US" altLang="en-US" sz="9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altLang="en-US" sz="9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9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altLang="en-US" sz="9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/>
          </a:p>
          <a:p>
            <a:r>
              <a:rPr lang="ru-RU" altLang="en-US" sz="9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altLang="en-US" sz="9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altLang="en-US" sz="9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altLang="en-US" sz="9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altLang="en-US" sz="9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</a:t>
            </a:r>
            <a:r>
              <a:rPr lang="ru-RU" altLang="en-US" sz="9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en-US" altLang="en-US" sz="9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9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</a:t>
            </a:r>
            <a:endParaRPr lang="zh-CN" altLang="en-US"/>
          </a:p>
          <a:p>
            <a:r>
              <a:rPr lang="ru-RU" altLang="en-US" sz="9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altLang="en-US" sz="9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en-US" altLang="en-US" sz="9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en-US" sz="9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altLang="en-US" sz="9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altLang="en-US" sz="9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en-US" sz="9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9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en-US" sz="9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9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altLang="en-US" sz="9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altLang="en-US" sz="9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ександра</a:t>
            </a:r>
            <a:r>
              <a:rPr lang="ru-RU" altLang="en-US" sz="9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altLang="en-US" sz="9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altLang="en-US" sz="9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altLang="en-US" sz="9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altLang="en-US" sz="9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altLang="en-US" sz="9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altLang="en-US" sz="9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altLang="en-US" sz="9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altLang="en-US" sz="9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altLang="en-US" sz="9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altLang="en-US" sz="9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altLang="en-US" sz="9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altLang="en-US" sz="9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altLang="en-US" sz="9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altLang="en-US" sz="9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en-US" altLang="en-US" sz="9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9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en-US" sz="9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zh-CN" altLang="en-US"/>
          </a:p>
          <a:p>
            <a:r>
              <a:rPr lang="ru-RU" altLang="en-US" sz="9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altLang="en-US" sz="9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en-US" altLang="en-US" sz="9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altLang="en-US" sz="9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9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9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старшая</a:t>
            </a:r>
            <a:r>
              <a:rPr lang="en-US" altLang="en-US" sz="9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9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altLang="en-US" sz="9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altLang="en-US" sz="9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уппа</a:t>
            </a:r>
            <a:r>
              <a:rPr lang="en-US" altLang="en-US" sz="9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9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/>
          </a:p>
          <a:p>
            <a:endParaRPr lang="zh-CN" altLang="en-US"/>
          </a:p>
          <a:p>
            <a:r>
              <a:rPr lang="ru-RU" altLang="en-US"/>
              <a:t>г</a:t>
            </a:r>
            <a:r>
              <a:rPr lang="ru-RU" sz="9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</a:t>
            </a:r>
            <a:endParaRPr lang="zh-CN" altLang="en-US"/>
          </a:p>
          <a:p>
            <a:r>
              <a:rPr lang="ru-RU" sz="9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Парамонова Е.Н.</a:t>
            </a:r>
            <a:endParaRPr lang="ru-RU" sz="9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/>
          </a:p>
        </p:txBody>
      </p:sp>
      <p:sp>
        <p:nvSpPr>
          <p:cNvPr id="1048627" name="Текст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ru-RU"/>
          </a:p>
        </p:txBody>
      </p:sp>
      <p:pic>
        <p:nvPicPr>
          <p:cNvPr id="2097163" name="Рисунок 4"/>
          <p:cNvPicPr>
            <a:picLocks noChangeAspect="1"/>
          </p:cNvPicPr>
          <p:nvPr/>
        </p:nvPicPr>
        <p:blipFill rotWithShape="1">
          <a:blip r:embed="rId1" cstate="print"/>
          <a:srcRect l="1718" t="4242" r="1465" b="4646"/>
          <a:stretch>
            <a:fillRect/>
          </a:stretch>
        </p:blipFill>
        <p:spPr>
          <a:xfrm>
            <a:off x="553763" y="620688"/>
            <a:ext cx="8113294" cy="57262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dirty="0"/>
          </a:p>
        </p:txBody>
      </p:sp>
      <p:sp>
        <p:nvSpPr>
          <p:cNvPr id="1048629" name="Текст 2"/>
          <p:cNvSpPr>
            <a:spLocks noGrp="1"/>
          </p:cNvSpPr>
          <p:nvPr>
            <p:ph type="body" idx="1"/>
          </p:nvPr>
        </p:nvSpPr>
        <p:spPr>
          <a:xfrm>
            <a:off x="1403090" y="1590406"/>
            <a:ext cx="6382110" cy="1221126"/>
          </a:xfrm>
        </p:spPr>
        <p:txBody>
          <a:bodyPr>
            <a:normAutofit fontScale="25000" lnSpcReduction="20000"/>
          </a:bodyPr>
          <a:p>
            <a:r>
              <a:rPr lang="ru-RU" sz="1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завершении уверенно оформили  декоративными узорами дымковской росписи  игрушки: корову  и лошадь, предварительно подготовив и побелив </a:t>
            </a:r>
            <a:r>
              <a:rPr lang="ru-RU" sz="128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..ю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97164" name="Рисунок 3"/>
          <p:cNvPicPr>
            <a:picLocks noChangeAspect="1"/>
          </p:cNvPicPr>
          <p:nvPr/>
        </p:nvPicPr>
        <p:blipFill rotWithShape="1">
          <a:blip r:embed="rId1" cstate="print"/>
          <a:srcRect t="12324" r="4968" b="8888"/>
          <a:stretch>
            <a:fillRect/>
          </a:stretch>
        </p:blipFill>
        <p:spPr>
          <a:xfrm>
            <a:off x="1875193" y="2807335"/>
            <a:ext cx="5393612" cy="38784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70C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5" name="Рисунок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043608" y="1268760"/>
            <a:ext cx="7242335" cy="42965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6" name="Рисунок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23528" y="332656"/>
            <a:ext cx="5479151" cy="2869665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97167" name="Рисунок 4"/>
          <p:cNvPicPr>
            <a:picLocks noChangeAspect="1"/>
          </p:cNvPicPr>
          <p:nvPr/>
        </p:nvPicPr>
        <p:blipFill rotWithShape="1">
          <a:blip r:embed="rId2" cstate="print"/>
          <a:srcRect l="5718" t="8283" r="6029" b="4848"/>
          <a:stretch>
            <a:fillRect/>
          </a:stretch>
        </p:blipFill>
        <p:spPr>
          <a:xfrm>
            <a:off x="4499992" y="3429000"/>
            <a:ext cx="4305074" cy="324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97168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4217292"/>
            <a:ext cx="2016224" cy="247734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/>
          </a:p>
        </p:txBody>
      </p:sp>
      <p:sp>
        <p:nvSpPr>
          <p:cNvPr id="1048631" name="Текст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ru-RU"/>
          </a:p>
        </p:txBody>
      </p:sp>
      <p:pic>
        <p:nvPicPr>
          <p:cNvPr id="2097169" name="Рисунок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83568" y="620688"/>
            <a:ext cx="7793873" cy="5845405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Ребята почувствовали себя настоящими мастерами –художниками и скульпторами и с гордостью и любовью к народным промыслам  они приобщились к  искусству и народным  промыслам узнав 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сохранив  традиции родной страны.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7170" name="Рисунок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403648" y="2420888"/>
            <a:ext cx="6552728" cy="38874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Текст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ru-RU"/>
          </a:p>
        </p:txBody>
      </p:sp>
      <p:pic>
        <p:nvPicPr>
          <p:cNvPr id="2097171" name="Рисунок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115616" y="1052736"/>
            <a:ext cx="6856438" cy="4365837"/>
          </a:xfrm>
          <a:prstGeom prst="rect">
            <a:avLst/>
          </a:prstGeom>
          <a:ln w="190500" cap="sq">
            <a:solidFill>
              <a:schemeClr val="accent1">
                <a:lumMod val="75000"/>
              </a:schemeClr>
            </a:solidFill>
            <a:prstDash val="solid"/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внимание.</a:t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35" name="Прямоугольник 4"/>
          <p:cNvSpPr/>
          <p:nvPr/>
        </p:nvSpPr>
        <p:spPr>
          <a:xfrm>
            <a:off x="3525883" y="2967335"/>
            <a:ext cx="2176779" cy="24917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p>
            <a:pPr algn="ctr"/>
            <a:endParaRPr lang="ru-RU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Конец</a:t>
            </a:r>
            <a:endParaRPr lang="ru-RU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p>
            <a:r>
              <a:rPr lang="ru-RU" sz="2400" dirty="0" smtClean="0">
                <a:solidFill>
                  <a:srgbClr val="002060"/>
                </a:solidFill>
              </a:rPr>
              <a:t>Дымковская глиняная игрушка- один из самых ярких промыслов вятского края. На протяжении четырех веков дымковская игрушка отражала жизненный уклад и быт многих поколений мастеров.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2097152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35696" y="2420888"/>
            <a:ext cx="5760640" cy="38197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Ребята  старшей группы в свободное время с удовольствие знакомились с процессом создания дымковской игрушки и изучали работу народных мастеров по её созданию. Они знают  все  элементы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дымковск</a:t>
            </a:r>
            <a:r>
              <a:rPr lang="ru-RU" altLang="en-US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altLang="en-US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altLang="en-US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узора. Они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редставили себя народными мастерами  и показали свои умения на практике.</a:t>
            </a:r>
            <a:endParaRPr lang="zh-CN" altLang="en-US"/>
          </a:p>
        </p:txBody>
      </p:sp>
      <p:pic>
        <p:nvPicPr>
          <p:cNvPr id="2097153" name="Рисунок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203848" y="2636912"/>
            <a:ext cx="2736304" cy="38699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dirty="0"/>
          </a:p>
        </p:txBody>
      </p:sp>
      <p:sp>
        <p:nvSpPr>
          <p:cNvPr id="1048614" name="Текст 2"/>
          <p:cNvSpPr>
            <a:spLocks noGrp="1"/>
          </p:cNvSpPr>
          <p:nvPr>
            <p:ph type="body" idx="1"/>
          </p:nvPr>
        </p:nvSpPr>
        <p:spPr>
          <a:xfrm>
            <a:off x="1367365" y="1052737"/>
            <a:ext cx="6417734" cy="1224136"/>
          </a:xfrm>
        </p:spPr>
        <p:txBody>
          <a:bodyPr>
            <a:normAutofit fontScale="70000" lnSpcReduction="20000"/>
          </a:bodyPr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Начали знакомство дети с лепки барышни и коня из соленого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теста и раскраски поделки в соответствии с основными цветами в элементах дымковской росписи, красным, желтым, оранжевым , коричневым и черным.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097154" name="Рисунок 6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148064" y="2492896"/>
            <a:ext cx="2427734" cy="3236979"/>
          </a:xfrm>
          <a:prstGeom prst="rect">
            <a:avLst/>
          </a:prstGeom>
          <a:ln w="1905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97155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63200" y="2492896"/>
            <a:ext cx="3224823" cy="36751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Затем ребята изучили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осебенности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элементов дымковского узора во время изобразительной деятельности  запланированной в течении года.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7156" name="Рисунок 3"/>
          <p:cNvPicPr>
            <a:picLocks noChangeAspect="1"/>
          </p:cNvPicPr>
          <p:nvPr/>
        </p:nvPicPr>
        <p:blipFill rotWithShape="1">
          <a:blip r:embed="rId1" cstate="print"/>
          <a:srcRect t="9933" r="3676"/>
          <a:stretch>
            <a:fillRect/>
          </a:stretch>
        </p:blipFill>
        <p:spPr>
          <a:xfrm>
            <a:off x="960659" y="2492896"/>
            <a:ext cx="3456384" cy="41540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9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97157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2399621"/>
            <a:ext cx="3456384" cy="3856172"/>
          </a:xfrm>
          <a:prstGeom prst="rect">
            <a:avLst/>
          </a:prstGeom>
          <a:ln w="190500" cap="sq">
            <a:solidFill>
              <a:schemeClr val="bg2">
                <a:lumMod val="90000"/>
              </a:schemeClr>
            </a:solidFill>
            <a:prstDash val="solid"/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p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с удовольствие лепили и рисовали дымковские  игрушки: нарядных </a:t>
            </a:r>
            <a:r>
              <a:rPr lang="ru-RU" sz="36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барышен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домашних животных и птиц. </a:t>
            </a:r>
            <a:endParaRPr lang="ru-RU" sz="3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7158" name="Рисунок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55576" y="2852935"/>
            <a:ext cx="3684912" cy="3466931"/>
          </a:xfrm>
          <a:prstGeom prst="rect">
            <a:avLst/>
          </a:prstGeom>
          <a:ln w="190500" cap="sq">
            <a:solidFill>
              <a:schemeClr val="bg2">
                <a:lumMod val="75000"/>
              </a:schemeClr>
            </a:solidFill>
            <a:prstDash val="solid"/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97159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1971" y="2819556"/>
            <a:ext cx="3892477" cy="369286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Рисунок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298723" y="909112"/>
            <a:ext cx="4505525" cy="55865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Рисунок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411760" y="620688"/>
            <a:ext cx="4718543" cy="5987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Рисунок 3"/>
          <p:cNvPicPr>
            <a:picLocks noChangeAspect="1"/>
          </p:cNvPicPr>
          <p:nvPr/>
        </p:nvPicPr>
        <p:blipFill rotWithShape="1">
          <a:blip r:embed="rId1" cstate="print"/>
          <a:srcRect t="12930" r="299" b="-3435"/>
          <a:stretch>
            <a:fillRect/>
          </a:stretch>
        </p:blipFill>
        <p:spPr>
          <a:xfrm>
            <a:off x="395536" y="1124744"/>
            <a:ext cx="8145047" cy="5545347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1502</Words>
  <Application>WPS Presentation</Application>
  <PresentationFormat/>
  <Paragraphs>34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8" baseType="lpstr">
      <vt:lpstr>Arial</vt:lpstr>
      <vt:lpstr>SimSun</vt:lpstr>
      <vt:lpstr>Wingdings</vt:lpstr>
      <vt:lpstr>Symbol</vt:lpstr>
      <vt:lpstr>Times New Roman</vt:lpstr>
      <vt:lpstr>Candara</vt:lpstr>
      <vt:lpstr>Microsoft YaHei</vt:lpstr>
      <vt:lpstr>Arial Unicode MS</vt:lpstr>
      <vt:lpstr>Calibri</vt:lpstr>
      <vt:lpstr>华文楷体</vt:lpstr>
      <vt:lpstr>Волна</vt:lpstr>
      <vt:lpstr>,,Система поддержки мастеров русской народной культуры.,,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Спасибо за внимание.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,,Система поддержки мастеров русской народной культуры.,,</dc:title>
  <dc:creator>User-5</dc:creator>
  <cp:lastModifiedBy>Администратор</cp:lastModifiedBy>
  <cp:revision>1</cp:revision>
  <dcterms:created xsi:type="dcterms:W3CDTF">2022-12-23T08:35:07Z</dcterms:created>
  <dcterms:modified xsi:type="dcterms:W3CDTF">2022-12-23T08:35:07Z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6116DF897F2A4BF694BB5ABAAF73821E</vt:lpwstr>
  </property>
  <property fmtid="{D5CDD505-2E9C-101B-9397-08002B2CF9AE}" pid="3" name="KSOProductBuildVer">
    <vt:lpwstr>1049-11.2.0.11440</vt:lpwstr>
  </property>
</Properties>
</file>