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62" r:id="rId8"/>
    <p:sldId id="263" r:id="rId9"/>
    <p:sldId id="278" r:id="rId10"/>
    <p:sldId id="272" r:id="rId11"/>
    <p:sldId id="273" r:id="rId12"/>
    <p:sldId id="274" r:id="rId13"/>
    <p:sldId id="275" r:id="rId14"/>
    <p:sldId id="276" r:id="rId15"/>
    <p:sldId id="277" r:id="rId16"/>
    <p:sldId id="264" r:id="rId17"/>
    <p:sldId id="279" r:id="rId18"/>
    <p:sldId id="266" r:id="rId19"/>
    <p:sldId id="265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51" autoAdjust="0"/>
  </p:normalViewPr>
  <p:slideViewPr>
    <p:cSldViewPr>
      <p:cViewPr>
        <p:scale>
          <a:sx n="107" d="100"/>
          <a:sy n="107" d="100"/>
        </p:scale>
        <p:origin x="-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jpeg"/><Relationship Id="rId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jpeg"/><Relationship Id="rId5" Type="http://schemas.openxmlformats.org/officeDocument/2006/relationships/image" Target="../media/image12.png"/><Relationship Id="rId10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jpeg"/><Relationship Id="rId5" Type="http://schemas.openxmlformats.org/officeDocument/2006/relationships/image" Target="../media/image12.png"/><Relationship Id="rId10" Type="http://schemas.openxmlformats.org/officeDocument/2006/relationships/image" Target="../media/image33.jpeg"/><Relationship Id="rId4" Type="http://schemas.openxmlformats.org/officeDocument/2006/relationships/image" Target="../media/image11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0.jpeg"/><Relationship Id="rId5" Type="http://schemas.openxmlformats.org/officeDocument/2006/relationships/image" Target="../media/image12.png"/><Relationship Id="rId10" Type="http://schemas.openxmlformats.org/officeDocument/2006/relationships/image" Target="../media/image39.jpeg"/><Relationship Id="rId4" Type="http://schemas.openxmlformats.org/officeDocument/2006/relationships/image" Target="../media/image11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0.png"/><Relationship Id="rId7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329227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</a:t>
            </a:r>
            <a:b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«Удивительный морской мир»</a:t>
            </a:r>
            <a:b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Реализован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 логопедических группах совместно со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специалистами </a:t>
            </a:r>
            <a:b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(Летний период)</a:t>
            </a:r>
            <a:r>
              <a:rPr lang="ru-RU" sz="27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7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36120"/>
            <a:ext cx="6400800" cy="14732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зам. зав. по ВМР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Диланян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Армине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Петросовна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Нихачуха\Desktop\Безымянныйку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62475"/>
            <a:ext cx="2016224" cy="15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Нихачуха\Desktop\кны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09320"/>
            <a:ext cx="1947314" cy="4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фото детского сада2018\IMG_54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5672"/>
            <a:ext cx="2979204" cy="16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 детского сада2018\IMG_55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15856"/>
            <a:ext cx="3096344" cy="17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фото детского сада2018\IMG_55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73" y="3429000"/>
            <a:ext cx="2784765" cy="15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фото детского сада2018\IMG_55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93" y="3427277"/>
            <a:ext cx="1672459" cy="29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Администратор\Desktop\фото детского сада2018\IMG_55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1" y="476672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 детского сада2018\IMG_55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74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фото детского сада2018\IMG_55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8300"/>
            <a:ext cx="2412128" cy="18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фото детского сада2018\IMG_55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96" y="3711244"/>
            <a:ext cx="3573524" cy="26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истратор\Desktop\фото детского сада2018\IMG_559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93" y="981736"/>
            <a:ext cx="2640869" cy="19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Администратор\Desktop\фото детского сада2018\IMG_56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6" y="383808"/>
            <a:ext cx="2554613" cy="19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фото детского сада2018\IMG_56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8" y="533795"/>
            <a:ext cx="2998500" cy="22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о детского сада2018\IMG_56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3633"/>
            <a:ext cx="3654637" cy="20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фото детского сада2018\IMG_56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5077"/>
            <a:ext cx="3384376" cy="19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истратор\Desktop\фото детского сада2018\IMG_564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2" y="3092373"/>
            <a:ext cx="1739716" cy="30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истратор\Desktop\фото детского сада2018\IMG_56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5" y="523965"/>
            <a:ext cx="2907815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истратор\Desktop\фото детского сада2018\IMG_565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70" y="3034284"/>
            <a:ext cx="2184834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дминистратор\Desktop\фото детского сада2018\IMG_56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620688"/>
            <a:ext cx="1997408" cy="26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фото детского сада2018\IMG_56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604423"/>
            <a:ext cx="1728192" cy="30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Администратор\Desktop\фото детского сада2018\IMG_56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24" y="452017"/>
            <a:ext cx="2137077" cy="28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Администратор\Desktop\фото детского сада2018\IMG_565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5" y="4299615"/>
            <a:ext cx="2997846" cy="16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Администратор\Desktop\фото детского сада2018\IMG_567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48" y="3775833"/>
            <a:ext cx="1540426" cy="27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Администратор\Desktop\фото детского сада2018\IMG_567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44" y="3915689"/>
            <a:ext cx="1440160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Администратор\Desktop\фото детского сада2018\IMG_56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2063"/>
            <a:ext cx="3574412" cy="20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фото детского сада2018\IMG_56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6" y="2652310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фото детского сада2018\IMG_56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96" y="491350"/>
            <a:ext cx="1850613" cy="32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фото детского сада2018\IMG_5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82" y="2623956"/>
            <a:ext cx="3418853" cy="19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истратор\Desktop\фото детского сада2018\IMG_568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4" y="730537"/>
            <a:ext cx="2108703" cy="28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дминистратор\Desktop\фото детского сада2018\IMG_569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32448"/>
            <a:ext cx="2119164" cy="2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дминистратор\Desktop\фото детского сада2018\IMG_569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0275"/>
            <a:ext cx="3085067" cy="23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Администратор\Desktop\фото детского сада2018\IMG_56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690468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фото детского сада2018\IMG_57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83831"/>
            <a:ext cx="2784766" cy="15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фото детского сада2018\TSSQ06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77" y="575568"/>
            <a:ext cx="1539045" cy="27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05035"/>
            <a:ext cx="6480720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u="sng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Формировать интерес к художественным произведениям различных жанров, раскрыть взаимосвязь между сказочным и реальным миром; учить выделять главную мысль произведения; Объяснить, как важны в книге рисунки; показать, как много интересного можно узнать, рассматривая книжные иллюстрации.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Х.-К. Андерсен "Русалочка« и др.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Вечер загадок, стихов о морском мире.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стихов о  жителях  подводного мира.</a:t>
            </a:r>
          </a:p>
          <a:p>
            <a:pPr marL="342900" lvl="0" indent="-342900">
              <a:spcBef>
                <a:spcPct val="20000"/>
              </a:spcBef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1803" y="463509"/>
            <a:ext cx="66624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Маджонг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«Чей силуэт»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«Продолжи логический ряд»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«Лото. Морские обитатели»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«Собери картинку морского обитателя»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«Укрась аквариум»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«Соедини по точкам»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«Найди такую же»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«Парные картинки»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«Отгадай загадку»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«Кто, что слышит?»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«Найди по описанию»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«Кто больше заметит небылиц?»</a:t>
            </a:r>
          </a:p>
        </p:txBody>
      </p:sp>
    </p:spTree>
    <p:extLst>
      <p:ext uri="{BB962C8B-B14F-4D97-AF65-F5344CB8AC3E}">
        <p14:creationId xmlns:p14="http://schemas.microsoft.com/office/powerpoint/2010/main" val="4143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9334" y="620688"/>
            <a:ext cx="71653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Обучать детей различным приёмам работы с различными изобразительными средствами, умению следовать устным инструкциям, оперировать понятиями, обозначающими пространственные характеристики. Развивать мелкую моторику рук и глазомер, художественный вкус и творческие способности. Воспитывать культуру труда, коммуникативные способности детей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Аппликация «На дне морском»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Рисование «Аквариум»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Коллективная работа. Коллаж «Морская картина»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Пластелинография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«Необыкновенные рыбки»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Лепка из теста «Рыбка  клоун»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 «</a:t>
            </a:r>
            <a:r>
              <a:rPr lang="ru-RU" sz="2000" i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Осьминожки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Оригами « Морские рыбки»</a:t>
            </a:r>
          </a:p>
        </p:txBody>
      </p:sp>
    </p:spTree>
    <p:extLst>
      <p:ext uri="{BB962C8B-B14F-4D97-AF65-F5344CB8AC3E}">
        <p14:creationId xmlns:p14="http://schemas.microsoft.com/office/powerpoint/2010/main" val="17981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Нихачуха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92060"/>
            <a:ext cx="2123728" cy="15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30581"/>
            <a:ext cx="1944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461" y="692696"/>
            <a:ext cx="8352928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lvl="0" indent="-342900" fontAlgn="base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месяца.</a:t>
            </a:r>
          </a:p>
          <a:p>
            <a:pPr marL="342900" lvl="0" indent="-342900" fontAlgn="base">
              <a:spcBef>
                <a:spcPct val="20000"/>
              </a:spcBef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логопедических групп.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 fontAlgn="base">
              <a:spcBef>
                <a:spcPct val="20000"/>
              </a:spcBef>
              <a:buFont typeface="Wingdings" pitchFamily="2" charset="2"/>
              <a:buChar char="Ø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1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21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8859" y="692696"/>
            <a:ext cx="7529565" cy="59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endParaRPr lang="ru-RU" sz="2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Учить воспринимать характер животных с помощью музыкальных произведений. Упражнять детей в создании выразительных образов морских обитателей. Прививать любовь к различным музыкальным жанрам.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Прослушивание  песен о море;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Слушание  музыки: «Звуки моря», « Звуки  дельфина»;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Подвижные игры</a:t>
            </a:r>
            <a:endParaRPr lang="ru-RU" sz="2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Формирование двигательных навыков, развитие воображения, внимания.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«Рыбак и рыбки»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«Море волнуется»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«Рыбки и камушки»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«Водяной»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«Удочка»</a:t>
            </a:r>
          </a:p>
        </p:txBody>
      </p:sp>
    </p:spTree>
    <p:extLst>
      <p:ext uri="{BB962C8B-B14F-4D97-AF65-F5344CB8AC3E}">
        <p14:creationId xmlns:p14="http://schemas.microsoft.com/office/powerpoint/2010/main" val="37909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3" y="1052736"/>
            <a:ext cx="58703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Литература, источник: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5094" y="2060384"/>
            <a:ext cx="684076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А.К. Бондаренко «Дидактические игры в детском саду»;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Фельдчер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Либерман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"400 способов занять ребенка от 2 до 8 лет".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http://автор Усольцева О.В.;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http://www.photo-sborka.ru/photos/big/obitatel-glubin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http://www.ellf.ru/photos/23621-obitateli-morejj-i-okeanov-23-foto.html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http://dekatop.com/archives/1538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http://www.zveryshki.ru/2008/11/10/morskie-obitateli.html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http://vsehpozdravil.ru/Holiday/123/vsemirnii_den_zaschiti_morskih_mlekopitaiuschih_den_kito</a:t>
            </a:r>
          </a:p>
        </p:txBody>
      </p:sp>
    </p:spTree>
    <p:extLst>
      <p:ext uri="{BB962C8B-B14F-4D97-AF65-F5344CB8AC3E}">
        <p14:creationId xmlns:p14="http://schemas.microsoft.com/office/powerpoint/2010/main" val="36720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3" descr="IMG_063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438" y="1772816"/>
            <a:ext cx="7115982" cy="48144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5859" y="929673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Берегите</a:t>
            </a:r>
            <a:r>
              <a:rPr kumimoji="0" lang="en-US" sz="4400" b="1" i="0" u="none" strike="noStrike" kern="0" cap="all" spc="0" normalizeH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природу!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54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45" y="0"/>
            <a:ext cx="9248545" cy="69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хачуха\Desktop\пае76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27917"/>
            <a:ext cx="1361151" cy="6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34307"/>
            <a:ext cx="13589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18085"/>
            <a:ext cx="13589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19625"/>
            <a:ext cx="972346" cy="2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69729"/>
            <a:ext cx="972346" cy="2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388" y="307446"/>
            <a:ext cx="881234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 подводном мире и его обитателях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об обитателях морских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глубин.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строением и жизнедеятельностью обитателей подводного мира.</a:t>
            </a:r>
          </a:p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сравнивать и анализировать.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воображение, мышление в процессе наблюдения, исследования природных объектов.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словарный запас детей и их знания о подводном мире.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природе.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навыки, самостоятельность, трудолюбие, наблюдательность и любознательность ко всему живому.</a:t>
            </a:r>
          </a:p>
          <a:p>
            <a:pPr marL="342900" lvl="0" indent="-342900">
              <a:spcBef>
                <a:spcPct val="20000"/>
              </a:spcBef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7885233" y="522953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35824" y="1275048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39" y="3070344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027503" y="1485964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" y="2932693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191353" y="5213872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3" y="1582341"/>
            <a:ext cx="6149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показ иллюстраций и слайдов;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указания, объяснение,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показ выполнения физкультминуток,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игры дидактические, подвижные, сюжетно-ролевые.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социально-коммуникативное развитие, речевое развитие, художественно-эстетическое развитие, физическое развитие.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7885233" y="522953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35824" y="1275048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39" y="3070344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027503" y="1485964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" y="2932693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191353" y="5213872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796" y="1328425"/>
            <a:ext cx="4572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</a:rPr>
              <a:t>Этапы проекта.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Предварительная работа.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Реализация проекта (организация совместной работы детей, родителей и педагогов).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Подведение итогов.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7885233" y="522953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35824" y="1275048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39" y="3070344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027503" y="1485964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" y="2932693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191353" y="5213872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96697"/>
            <a:ext cx="552202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Предварительная работа.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161" y="1625428"/>
            <a:ext cx="6807018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поисковая работа по подбору иллюстративного материала, по теме «Морские обитатели», «Море»;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литературными произведениями: Г. Косова «Азбука подводного мира», С. </a:t>
            </a:r>
            <a:r>
              <a:rPr lang="ru-RU" sz="140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Сахарнов</a:t>
            </a: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«Кто в море живёт?», А. С. Пушкин «Сказка о рыбаке и рыбке», Г. Х. Андерсен «Русалочка»;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стихов В. Орлова «Для чего морю наряды?», «Я рисую море», Ю. </a:t>
            </a:r>
            <a:r>
              <a:rPr lang="ru-RU" sz="140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Дулепины</a:t>
            </a: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«Осьминог», С. Баранова «Дельфины», пословиц и поговорок, пальчиковой гимнастики «Чайка», загадывание загадок;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репродукций картин И. К. Айвазовский «Ночь. Голубая волна», «Девятый вал», «Чёрное море», «Ураган на море», А. Рылов «Море. Камни», «В голубом просторе», А. Боголюбов «Парусник в море»;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прослушивание песни «Дельфины» на стихи С. Козлова из мультфильма «В порту»; Дебюсси К. « Море», эскиз для симфонического оркестра, «Разговор ветра с морем»; Равель М. «Игра воды»;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«Разноцветная семейка», «Сказка о рыбаке и рыбке», «Русалочка», «В поисках Немо», «Подводная братва»;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альбома «Подводный мир руками детей»;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подбор раскрасок с морскими обитателями .</a:t>
            </a:r>
            <a:endParaRPr lang="ru-RU" sz="1400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6296743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семьёй: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en-US" sz="20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 «Волшебные рыбки» (аппликация из бросового материала); совместное творчество родителей и детей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родителей: «Как заинтересовать детей  тайнами  необычного морского мира</a:t>
            </a:r>
            <a:r>
              <a:rPr lang="ru-RU" sz="20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Иллюстрации,  фотоматериалы, видеоролики, презентации, книги, художественные произведения и материалы, фотоаппарат, компьютер, материалы для изобразительной и конструкторской деятельности, ракушки разных размеров и формы, пластилин, бросовый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0199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738" y="439845"/>
            <a:ext cx="7376863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600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3600" b="1" u="sng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педагогов.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Активизировать познавательный интерес к обитателям морских глубин. Закрепить знания детей о разнообразии подводного мира; поощрять навыки поисковой деятельности; обогащать речь детей; формировать бережное отношение к природе.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 О рыбах, о морях и океанах, о подводном мире;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  иллюстраций (энциклопедий « Море  и его мир», «Загадки подводного мира»;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видеороликов и презентаций: «Морской мир». «Подводный мир», «Млекопитающие  в  зоопарке: Выступление дельфинов, морских котиков, кита Белухи». 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Мультфильмы:  «О  рыбаке и рыбке» А. С. Пушкина, «Немо», «Шевели ластами», «Наживка для акулы»;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Альбомы с видовым разнообразием животного, растительного мира, их средой обитания;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  картин  художников, изображающих подводный мир картины Марка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Сузино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    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8755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Нихачуха\Desktop\пт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31">
            <a:off x="8235769" y="5283950"/>
            <a:ext cx="1056747" cy="13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553" flipH="1">
            <a:off x="-143113" y="987016"/>
            <a:ext cx="949417" cy="12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87" y="3169823"/>
            <a:ext cx="1386641" cy="16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58">
            <a:off x="8237060" y="1633760"/>
            <a:ext cx="1054163" cy="1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62388"/>
            <a:ext cx="1408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89">
            <a:off x="-253398" y="5298438"/>
            <a:ext cx="11699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1246</TotalTime>
  <Words>721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Проект «Удивительный морской мир» Реализован в логопедических группах совместно со специалистами  (Летний период)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Нихачуха</dc:creator>
  <cp:lastModifiedBy>Звездочка</cp:lastModifiedBy>
  <cp:revision>31</cp:revision>
  <dcterms:created xsi:type="dcterms:W3CDTF">2015-01-25T14:01:15Z</dcterms:created>
  <dcterms:modified xsi:type="dcterms:W3CDTF">2018-11-22T16:19:19Z</dcterms:modified>
</cp:coreProperties>
</file>